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4028" r:id="rId2"/>
  </p:sldMasterIdLst>
  <p:notesMasterIdLst>
    <p:notesMasterId r:id="rId25"/>
  </p:notesMasterIdLst>
  <p:sldIdLst>
    <p:sldId id="264" r:id="rId3"/>
    <p:sldId id="275" r:id="rId4"/>
    <p:sldId id="277" r:id="rId5"/>
    <p:sldId id="306" r:id="rId6"/>
    <p:sldId id="307" r:id="rId7"/>
    <p:sldId id="308" r:id="rId8"/>
    <p:sldId id="309" r:id="rId9"/>
    <p:sldId id="310" r:id="rId10"/>
    <p:sldId id="315" r:id="rId11"/>
    <p:sldId id="313" r:id="rId12"/>
    <p:sldId id="287" r:id="rId13"/>
    <p:sldId id="301" r:id="rId14"/>
    <p:sldId id="325" r:id="rId15"/>
    <p:sldId id="317" r:id="rId16"/>
    <p:sldId id="318" r:id="rId17"/>
    <p:sldId id="326" r:id="rId18"/>
    <p:sldId id="327" r:id="rId19"/>
    <p:sldId id="328" r:id="rId20"/>
    <p:sldId id="329" r:id="rId21"/>
    <p:sldId id="321" r:id="rId22"/>
    <p:sldId id="324" r:id="rId23"/>
    <p:sldId id="298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7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32FD945-58A5-4D5D-AAD1-2FF57704A01D}"/>
    <pc:docChg chg="addSld delSld modSld sldOrd">
      <pc:chgData name="" userId="" providerId="" clId="Web-{D32FD945-58A5-4D5D-AAD1-2FF57704A01D}" dt="2018-07-29T11:45:54.275" v="355" actId="1076"/>
      <pc:docMkLst>
        <pc:docMk/>
      </pc:docMkLst>
      <pc:sldChg chg="modSp">
        <pc:chgData name="" userId="" providerId="" clId="Web-{D32FD945-58A5-4D5D-AAD1-2FF57704A01D}" dt="2018-07-29T11:24:02.711" v="270"/>
        <pc:sldMkLst>
          <pc:docMk/>
          <pc:sldMk cId="1472601263" sldId="256"/>
        </pc:sldMkLst>
        <pc:graphicFrameChg chg="mod modGraphic">
          <ac:chgData name="" userId="" providerId="" clId="Web-{D32FD945-58A5-4D5D-AAD1-2FF57704A01D}" dt="2018-07-29T11:24:02.711" v="270"/>
          <ac:graphicFrameMkLst>
            <pc:docMk/>
            <pc:sldMk cId="1472601263" sldId="256"/>
            <ac:graphicFrameMk id="5" creationId="{00000000-0000-0000-0000-000000000000}"/>
          </ac:graphicFrameMkLst>
        </pc:graphicFrameChg>
      </pc:sldChg>
      <pc:sldChg chg="addSp delSp modSp">
        <pc:chgData name="" userId="" providerId="" clId="Web-{D32FD945-58A5-4D5D-AAD1-2FF57704A01D}" dt="2018-07-29T11:41:44.464" v="345"/>
        <pc:sldMkLst>
          <pc:docMk/>
          <pc:sldMk cId="4061922539" sldId="257"/>
        </pc:sldMkLst>
        <pc:spChg chg="mod">
          <ac:chgData name="" userId="" providerId="" clId="Web-{D32FD945-58A5-4D5D-AAD1-2FF57704A01D}" dt="2018-07-29T10:59:54.348" v="175" actId="1076"/>
          <ac:spMkLst>
            <pc:docMk/>
            <pc:sldMk cId="4061922539" sldId="257"/>
            <ac:spMk id="2" creationId="{00000000-0000-0000-0000-000000000000}"/>
          </ac:spMkLst>
        </pc:spChg>
        <pc:spChg chg="mod">
          <ac:chgData name="" userId="" providerId="" clId="Web-{D32FD945-58A5-4D5D-AAD1-2FF57704A01D}" dt="2018-07-29T10:59:54.410" v="176" actId="1076"/>
          <ac:spMkLst>
            <pc:docMk/>
            <pc:sldMk cId="4061922539" sldId="257"/>
            <ac:spMk id="3" creationId="{00000000-0000-0000-0000-000000000000}"/>
          </ac:spMkLst>
        </pc:spChg>
        <pc:spChg chg="mod">
          <ac:chgData name="" userId="" providerId="" clId="Web-{D32FD945-58A5-4D5D-AAD1-2FF57704A01D}" dt="2018-07-29T11:26:42.686" v="296" actId="1076"/>
          <ac:spMkLst>
            <pc:docMk/>
            <pc:sldMk cId="4061922539" sldId="257"/>
            <ac:spMk id="5" creationId="{00000000-0000-0000-0000-000000000000}"/>
          </ac:spMkLst>
        </pc:spChg>
        <pc:spChg chg="mod">
          <ac:chgData name="" userId="" providerId="" clId="Web-{D32FD945-58A5-4D5D-AAD1-2FF57704A01D}" dt="2018-07-29T11:26:49.827" v="297" actId="1076"/>
          <ac:spMkLst>
            <pc:docMk/>
            <pc:sldMk cId="4061922539" sldId="257"/>
            <ac:spMk id="6" creationId="{00000000-0000-0000-0000-000000000000}"/>
          </ac:spMkLst>
        </pc:spChg>
        <pc:spChg chg="mod">
          <ac:chgData name="" userId="" providerId="" clId="Web-{D32FD945-58A5-4D5D-AAD1-2FF57704A01D}" dt="2018-07-29T10:52:12.313" v="109"/>
          <ac:spMkLst>
            <pc:docMk/>
            <pc:sldMk cId="4061922539" sldId="257"/>
            <ac:spMk id="7" creationId="{00000000-0000-0000-0000-000000000000}"/>
          </ac:spMkLst>
        </pc:spChg>
        <pc:spChg chg="mod">
          <ac:chgData name="" userId="" providerId="" clId="Web-{D32FD945-58A5-4D5D-AAD1-2FF57704A01D}" dt="2018-07-29T10:52:12.313" v="109"/>
          <ac:spMkLst>
            <pc:docMk/>
            <pc:sldMk cId="4061922539" sldId="257"/>
            <ac:spMk id="8" creationId="{00000000-0000-0000-0000-000000000000}"/>
          </ac:spMkLst>
        </pc:spChg>
        <pc:spChg chg="mod">
          <ac:chgData name="" userId="" providerId="" clId="Web-{D32FD945-58A5-4D5D-AAD1-2FF57704A01D}" dt="2018-07-29T10:59:54.489" v="177" actId="1076"/>
          <ac:spMkLst>
            <pc:docMk/>
            <pc:sldMk cId="4061922539" sldId="257"/>
            <ac:spMk id="14" creationId="{00000000-0000-0000-0000-000000000000}"/>
          </ac:spMkLst>
        </pc:spChg>
        <pc:spChg chg="del mod">
          <ac:chgData name="" userId="" providerId="" clId="Web-{D32FD945-58A5-4D5D-AAD1-2FF57704A01D}" dt="2018-07-29T10:45:30.523" v="88"/>
          <ac:spMkLst>
            <pc:docMk/>
            <pc:sldMk cId="4061922539" sldId="257"/>
            <ac:spMk id="15" creationId="{00000000-0000-0000-0000-000000000000}"/>
          </ac:spMkLst>
        </pc:spChg>
        <pc:grpChg chg="mod">
          <ac:chgData name="" userId="" providerId="" clId="Web-{D32FD945-58A5-4D5D-AAD1-2FF57704A01D}" dt="2018-07-29T11:26:53.046" v="298" actId="1076"/>
          <ac:grpSpMkLst>
            <pc:docMk/>
            <pc:sldMk cId="4061922539" sldId="257"/>
            <ac:grpSpMk id="9" creationId="{00000000-0000-0000-0000-000000000000}"/>
          </ac:grpSpMkLst>
        </pc:grpChg>
        <pc:grpChg chg="del mod">
          <ac:chgData name="" userId="" providerId="" clId="Web-{D32FD945-58A5-4D5D-AAD1-2FF57704A01D}" dt="2018-07-29T10:45:27.851" v="87"/>
          <ac:grpSpMkLst>
            <pc:docMk/>
            <pc:sldMk cId="4061922539" sldId="257"/>
            <ac:grpSpMk id="16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24:03.758" v="277"/>
          <ac:graphicFrameMkLst>
            <pc:docMk/>
            <pc:sldMk cId="4061922539" sldId="257"/>
            <ac:graphicFrameMk id="18" creationId="{E7CC0A47-7B5F-4C05-A847-14F864F2A219}"/>
          </ac:graphicFrameMkLst>
        </pc:graphicFrameChg>
        <pc:picChg chg="mod">
          <ac:chgData name="" userId="" providerId="" clId="Web-{D32FD945-58A5-4D5D-AAD1-2FF57704A01D}" dt="2018-07-29T11:41:44.464" v="345"/>
          <ac:picMkLst>
            <pc:docMk/>
            <pc:sldMk cId="4061922539" sldId="257"/>
            <ac:picMk id="4" creationId="{00000000-0000-0000-0000-000000000000}"/>
          </ac:picMkLst>
        </pc:picChg>
      </pc:sldChg>
      <pc:sldChg chg="del">
        <pc:chgData name="" userId="" providerId="" clId="Web-{D32FD945-58A5-4D5D-AAD1-2FF57704A01D}" dt="2018-07-29T11:00:33.411" v="182"/>
        <pc:sldMkLst>
          <pc:docMk/>
          <pc:sldMk cId="4186956854" sldId="258"/>
        </pc:sldMkLst>
      </pc:sldChg>
      <pc:sldChg chg="addSp delSp modSp">
        <pc:chgData name="" userId="" providerId="" clId="Web-{D32FD945-58A5-4D5D-AAD1-2FF57704A01D}" dt="2018-07-29T11:44:48.674" v="350"/>
        <pc:sldMkLst>
          <pc:docMk/>
          <pc:sldMk cId="3800219631" sldId="259"/>
        </pc:sldMkLst>
        <pc:spChg chg="del mod">
          <ac:chgData name="" userId="" providerId="" clId="Web-{D32FD945-58A5-4D5D-AAD1-2FF57704A01D}" dt="2018-07-29T10:45:36.695" v="90"/>
          <ac:spMkLst>
            <pc:docMk/>
            <pc:sldMk cId="3800219631" sldId="259"/>
            <ac:spMk id="14" creationId="{00000000-0000-0000-0000-000000000000}"/>
          </ac:spMkLst>
        </pc:spChg>
        <pc:spChg chg="mod">
          <ac:chgData name="" userId="" providerId="" clId="Web-{D32FD945-58A5-4D5D-AAD1-2FF57704A01D}" dt="2018-07-29T11:44:48.674" v="350"/>
          <ac:spMkLst>
            <pc:docMk/>
            <pc:sldMk cId="3800219631" sldId="259"/>
            <ac:spMk id="15" creationId="{00000000-0000-0000-0000-000000000000}"/>
          </ac:spMkLst>
        </pc:spChg>
        <pc:spChg chg="mod">
          <ac:chgData name="" userId="" providerId="" clId="Web-{D32FD945-58A5-4D5D-AAD1-2FF57704A01D}" dt="2018-07-29T10:42:52.598" v="33" actId="1076"/>
          <ac:spMkLst>
            <pc:docMk/>
            <pc:sldMk cId="3800219631" sldId="259"/>
            <ac:spMk id="16" creationId="{00000000-0000-0000-0000-000000000000}"/>
          </ac:spMkLst>
        </pc:spChg>
        <pc:spChg chg="mod">
          <ac:chgData name="" userId="" providerId="" clId="Web-{D32FD945-58A5-4D5D-AAD1-2FF57704A01D}" dt="2018-07-29T10:42:52.598" v="34" actId="1076"/>
          <ac:spMkLst>
            <pc:docMk/>
            <pc:sldMk cId="3800219631" sldId="259"/>
            <ac:spMk id="17" creationId="{00000000-0000-0000-0000-000000000000}"/>
          </ac:spMkLst>
        </pc:spChg>
        <pc:grpChg chg="mod">
          <ac:chgData name="" userId="" providerId="" clId="Web-{D32FD945-58A5-4D5D-AAD1-2FF57704A01D}" dt="2018-07-29T11:27:02.952" v="300" actId="1076"/>
          <ac:grpSpMkLst>
            <pc:docMk/>
            <pc:sldMk cId="3800219631" sldId="259"/>
            <ac:grpSpMk id="7" creationId="{00000000-0000-0000-0000-000000000000}"/>
          </ac:grpSpMkLst>
        </pc:grpChg>
        <pc:grpChg chg="mod">
          <ac:chgData name="" userId="" providerId="" clId="Web-{D32FD945-58A5-4D5D-AAD1-2FF57704A01D}" dt="2018-07-29T11:26:59.702" v="299" actId="1076"/>
          <ac:grpSpMkLst>
            <pc:docMk/>
            <pc:sldMk cId="3800219631" sldId="259"/>
            <ac:grpSpMk id="8" creationId="{00000000-0000-0000-0000-000000000000}"/>
          </ac:grpSpMkLst>
        </pc:grpChg>
        <pc:grpChg chg="del mod">
          <ac:chgData name="" userId="" providerId="" clId="Web-{D32FD945-58A5-4D5D-AAD1-2FF57704A01D}" dt="2018-07-29T10:45:33.820" v="89"/>
          <ac:grpSpMkLst>
            <pc:docMk/>
            <pc:sldMk cId="3800219631" sldId="259"/>
            <ac:grpSpMk id="9" creationId="{00000000-0000-0000-0000-000000000000}"/>
          </ac:grpSpMkLst>
        </pc:grpChg>
        <pc:graphicFrameChg chg="add mod modGraphic">
          <ac:chgData name="" userId="" providerId="" clId="Web-{D32FD945-58A5-4D5D-AAD1-2FF57704A01D}" dt="2018-07-29T10:58:49.269" v="153"/>
          <ac:graphicFrameMkLst>
            <pc:docMk/>
            <pc:sldMk cId="3800219631" sldId="259"/>
            <ac:graphicFrameMk id="19" creationId="{0773EA48-F963-46DE-9D8B-1C52B7F8660C}"/>
          </ac:graphicFrameMkLst>
        </pc:graphicFrameChg>
        <pc:picChg chg="mod">
          <ac:chgData name="" userId="" providerId="" clId="Web-{D32FD945-58A5-4D5D-AAD1-2FF57704A01D}" dt="2018-07-29T10:42:52.567" v="27" actId="1076"/>
          <ac:picMkLst>
            <pc:docMk/>
            <pc:sldMk cId="3800219631" sldId="259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0:58:54.222" v="154"/>
        <pc:sldMkLst>
          <pc:docMk/>
          <pc:sldMk cId="1191281185" sldId="260"/>
        </pc:sldMkLst>
      </pc:sldChg>
      <pc:sldChg chg="addSp delSp modSp">
        <pc:chgData name="" userId="" providerId="" clId="Web-{D32FD945-58A5-4D5D-AAD1-2FF57704A01D}" dt="2018-07-29T11:39:35.914" v="341" actId="1076"/>
        <pc:sldMkLst>
          <pc:docMk/>
          <pc:sldMk cId="2381810318" sldId="261"/>
        </pc:sldMkLst>
        <pc:spChg chg="del mod">
          <ac:chgData name="" userId="" providerId="" clId="Web-{D32FD945-58A5-4D5D-AAD1-2FF57704A01D}" dt="2018-07-29T10:45:38.648" v="92"/>
          <ac:spMkLst>
            <pc:docMk/>
            <pc:sldMk cId="2381810318" sldId="261"/>
            <ac:spMk id="18" creationId="{00000000-0000-0000-0000-000000000000}"/>
          </ac:spMkLst>
        </pc:spChg>
        <pc:grpChg chg="mod">
          <ac:chgData name="" userId="" providerId="" clId="Web-{D32FD945-58A5-4D5D-AAD1-2FF57704A01D}" dt="2018-07-29T11:37:47.023" v="337" actId="1076"/>
          <ac:grpSpMkLst>
            <pc:docMk/>
            <pc:sldMk cId="2381810318" sldId="261"/>
            <ac:grpSpMk id="9" creationId="{00000000-0000-0000-0000-000000000000}"/>
          </ac:grpSpMkLst>
        </pc:grpChg>
        <pc:grpChg chg="mod">
          <ac:chgData name="" userId="" providerId="" clId="Web-{D32FD945-58A5-4D5D-AAD1-2FF57704A01D}" dt="2018-07-29T11:39:21.570" v="340" actId="1076"/>
          <ac:grpSpMkLst>
            <pc:docMk/>
            <pc:sldMk cId="2381810318" sldId="261"/>
            <ac:grpSpMk id="11" creationId="{00000000-0000-0000-0000-000000000000}"/>
          </ac:grpSpMkLst>
        </pc:grpChg>
        <pc:grpChg chg="mod">
          <ac:chgData name="" userId="" providerId="" clId="Web-{D32FD945-58A5-4D5D-AAD1-2FF57704A01D}" dt="2018-07-29T11:39:35.914" v="341" actId="1076"/>
          <ac:grpSpMkLst>
            <pc:docMk/>
            <pc:sldMk cId="2381810318" sldId="261"/>
            <ac:grpSpMk id="12" creationId="{00000000-0000-0000-0000-000000000000}"/>
          </ac:grpSpMkLst>
        </pc:grpChg>
        <pc:grpChg chg="del mod">
          <ac:chgData name="" userId="" providerId="" clId="Web-{D32FD945-58A5-4D5D-AAD1-2FF57704A01D}" dt="2018-07-29T10:45:37.898" v="91"/>
          <ac:grpSpMkLst>
            <pc:docMk/>
            <pc:sldMk cId="2381810318" sldId="261"/>
            <ac:grpSpMk id="13" creationId="{00000000-0000-0000-0000-000000000000}"/>
          </ac:grpSpMkLst>
        </pc:grpChg>
        <pc:graphicFrameChg chg="add mod modGraphic">
          <ac:chgData name="" userId="" providerId="" clId="Web-{D32FD945-58A5-4D5D-AAD1-2FF57704A01D}" dt="2018-07-29T10:57:41.706" v="146"/>
          <ac:graphicFrameMkLst>
            <pc:docMk/>
            <pc:sldMk cId="2381810318" sldId="261"/>
            <ac:graphicFrameMk id="10" creationId="{D7C53926-C9E4-4094-B545-B4D50702F351}"/>
          </ac:graphicFrameMkLst>
        </pc:graphicFrameChg>
        <pc:picChg chg="mod">
          <ac:chgData name="" userId="" providerId="" clId="Web-{D32FD945-58A5-4D5D-AAD1-2FF57704A01D}" dt="2018-07-29T10:43:14.303" v="35" actId="1076"/>
          <ac:picMkLst>
            <pc:docMk/>
            <pc:sldMk cId="2381810318" sldId="261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0:57:45.941" v="147"/>
        <pc:sldMkLst>
          <pc:docMk/>
          <pc:sldMk cId="1596803012" sldId="262"/>
        </pc:sldMkLst>
      </pc:sldChg>
      <pc:sldChg chg="addSp delSp modSp">
        <pc:chgData name="" userId="" providerId="" clId="Web-{D32FD945-58A5-4D5D-AAD1-2FF57704A01D}" dt="2018-07-29T11:27:37.718" v="304"/>
        <pc:sldMkLst>
          <pc:docMk/>
          <pc:sldMk cId="3266167899" sldId="263"/>
        </pc:sldMkLst>
        <pc:spChg chg="mod">
          <ac:chgData name="" userId="" providerId="" clId="Web-{D32FD945-58A5-4D5D-AAD1-2FF57704A01D}" dt="2018-07-29T10:43:41.163" v="46" actId="1076"/>
          <ac:spMkLst>
            <pc:docMk/>
            <pc:sldMk cId="3266167899" sldId="263"/>
            <ac:spMk id="3" creationId="{00000000-0000-0000-0000-000000000000}"/>
          </ac:spMkLst>
        </pc:spChg>
        <pc:spChg chg="mod">
          <ac:chgData name="" userId="" providerId="" clId="Web-{D32FD945-58A5-4D5D-AAD1-2FF57704A01D}" dt="2018-07-29T11:26:30.358" v="294" actId="1076"/>
          <ac:spMkLst>
            <pc:docMk/>
            <pc:sldMk cId="3266167899" sldId="263"/>
            <ac:spMk id="4" creationId="{00000000-0000-0000-0000-000000000000}"/>
          </ac:spMkLst>
        </pc:spChg>
        <pc:spChg chg="mod">
          <ac:chgData name="" userId="" providerId="" clId="Web-{D32FD945-58A5-4D5D-AAD1-2FF57704A01D}" dt="2018-07-29T10:43:41.178" v="47" actId="1076"/>
          <ac:spMkLst>
            <pc:docMk/>
            <pc:sldMk cId="3266167899" sldId="263"/>
            <ac:spMk id="5" creationId="{00000000-0000-0000-0000-000000000000}"/>
          </ac:spMkLst>
        </pc:spChg>
        <pc:spChg chg="mod">
          <ac:chgData name="" userId="" providerId="" clId="Web-{D32FD945-58A5-4D5D-AAD1-2FF57704A01D}" dt="2018-07-29T11:26:34.108" v="295" actId="1076"/>
          <ac:spMkLst>
            <pc:docMk/>
            <pc:sldMk cId="3266167899" sldId="263"/>
            <ac:spMk id="6" creationId="{00000000-0000-0000-0000-000000000000}"/>
          </ac:spMkLst>
        </pc:spChg>
        <pc:spChg chg="del mod">
          <ac:chgData name="" userId="" providerId="" clId="Web-{D32FD945-58A5-4D5D-AAD1-2FF57704A01D}" dt="2018-07-29T10:45:41.570" v="93"/>
          <ac:spMkLst>
            <pc:docMk/>
            <pc:sldMk cId="3266167899" sldId="263"/>
            <ac:spMk id="13" creationId="{00000000-0000-0000-0000-000000000000}"/>
          </ac:spMkLst>
        </pc:spChg>
        <pc:grpChg chg="del mod">
          <ac:chgData name="" userId="" providerId="" clId="Web-{D32FD945-58A5-4D5D-AAD1-2FF57704A01D}" dt="2018-07-29T10:45:45.367" v="94"/>
          <ac:grpSpMkLst>
            <pc:docMk/>
            <pc:sldMk cId="3266167899" sldId="263"/>
            <ac:grpSpMk id="8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27:37.718" v="304"/>
          <ac:graphicFrameMkLst>
            <pc:docMk/>
            <pc:sldMk cId="3266167899" sldId="263"/>
            <ac:graphicFrameMk id="18" creationId="{3A5D8F7E-A578-4D78-B903-0AD0E4810D07}"/>
          </ac:graphicFrameMkLst>
        </pc:graphicFrameChg>
        <pc:graphicFrameChg chg="add del">
          <ac:chgData name="" userId="" providerId="" clId="Web-{D32FD945-58A5-4D5D-AAD1-2FF57704A01D}" dt="2018-07-29T11:24:47.930" v="289"/>
          <ac:graphicFrameMkLst>
            <pc:docMk/>
            <pc:sldMk cId="3266167899" sldId="263"/>
            <ac:graphicFrameMk id="20" creationId="{11FC5CF7-73FA-46E4-A1EE-5957EAB02AD2}"/>
          </ac:graphicFrameMkLst>
        </pc:graphicFrameChg>
        <pc:graphicFrameChg chg="add del">
          <ac:chgData name="" userId="" providerId="" clId="Web-{D32FD945-58A5-4D5D-AAD1-2FF57704A01D}" dt="2018-07-29T11:24:43.383" v="288"/>
          <ac:graphicFrameMkLst>
            <pc:docMk/>
            <pc:sldMk cId="3266167899" sldId="263"/>
            <ac:graphicFrameMk id="22" creationId="{1DBD4AA1-D818-4540-ADD7-858107BC428C}"/>
          </ac:graphicFrameMkLst>
        </pc:graphicFrameChg>
        <pc:graphicFrameChg chg="add del">
          <ac:chgData name="" userId="" providerId="" clId="Web-{D32FD945-58A5-4D5D-AAD1-2FF57704A01D}" dt="2018-07-29T11:24:23.774" v="287"/>
          <ac:graphicFrameMkLst>
            <pc:docMk/>
            <pc:sldMk cId="3266167899" sldId="263"/>
            <ac:graphicFrameMk id="24" creationId="{10EE8734-4F0A-4F7E-8682-8967A9ED8587}"/>
          </ac:graphicFrameMkLst>
        </pc:graphicFrameChg>
        <pc:picChg chg="mod">
          <ac:chgData name="" userId="" providerId="" clId="Web-{D32FD945-58A5-4D5D-AAD1-2FF57704A01D}" dt="2018-07-29T10:43:41.147" v="41" actId="1076"/>
          <ac:picMkLst>
            <pc:docMk/>
            <pc:sldMk cId="3266167899" sldId="263"/>
            <ac:picMk id="2" creationId="{00000000-0000-0000-0000-000000000000}"/>
          </ac:picMkLst>
        </pc:picChg>
        <pc:picChg chg="add del mod">
          <ac:chgData name="" userId="" providerId="" clId="Web-{D32FD945-58A5-4D5D-AAD1-2FF57704A01D}" dt="2018-07-29T10:55:45.393" v="119"/>
          <ac:picMkLst>
            <pc:docMk/>
            <pc:sldMk cId="3266167899" sldId="263"/>
            <ac:picMk id="7" creationId="{164F045A-8227-4511-92A3-4973C9750B0B}"/>
          </ac:picMkLst>
        </pc:picChg>
        <pc:picChg chg="add del mod">
          <ac:chgData name="" userId="" providerId="" clId="Web-{D32FD945-58A5-4D5D-AAD1-2FF57704A01D}" dt="2018-07-29T10:55:54.284" v="121"/>
          <ac:picMkLst>
            <pc:docMk/>
            <pc:sldMk cId="3266167899" sldId="263"/>
            <ac:picMk id="15" creationId="{09ADA71B-25A5-46E7-A7B5-C988E1331F0D}"/>
          </ac:picMkLst>
        </pc:picChg>
      </pc:sldChg>
      <pc:sldChg chg="modSp del">
        <pc:chgData name="" userId="" providerId="" clId="Web-{D32FD945-58A5-4D5D-AAD1-2FF57704A01D}" dt="2018-07-29T10:57:00.144" v="136"/>
        <pc:sldMkLst>
          <pc:docMk/>
          <pc:sldMk cId="3642589809" sldId="264"/>
        </pc:sldMkLst>
        <pc:graphicFrameChg chg="mod">
          <ac:chgData name="" userId="" providerId="" clId="Web-{D32FD945-58A5-4D5D-AAD1-2FF57704A01D}" dt="2018-07-29T10:56:07.909" v="122" actId="1076"/>
          <ac:graphicFrameMkLst>
            <pc:docMk/>
            <pc:sldMk cId="3642589809" sldId="264"/>
            <ac:graphicFrameMk id="3" creationId="{00000000-0000-0000-0000-000000000000}"/>
          </ac:graphicFrameMkLst>
        </pc:graphicFrameChg>
      </pc:sldChg>
      <pc:sldChg chg="addSp delSp modSp">
        <pc:chgData name="" userId="" providerId="" clId="Web-{D32FD945-58A5-4D5D-AAD1-2FF57704A01D}" dt="2018-07-29T11:45:33.674" v="352"/>
        <pc:sldMkLst>
          <pc:docMk/>
          <pc:sldMk cId="4150344290" sldId="265"/>
        </pc:sldMkLst>
        <pc:spChg chg="mod">
          <ac:chgData name="" userId="" providerId="" clId="Web-{D32FD945-58A5-4D5D-AAD1-2FF57704A01D}" dt="2018-07-29T11:00:56.364" v="188" actId="1076"/>
          <ac:spMkLst>
            <pc:docMk/>
            <pc:sldMk cId="4150344290" sldId="265"/>
            <ac:spMk id="3" creationId="{00000000-0000-0000-0000-000000000000}"/>
          </ac:spMkLst>
        </pc:spChg>
        <pc:spChg chg="mod">
          <ac:chgData name="" userId="" providerId="" clId="Web-{D32FD945-58A5-4D5D-AAD1-2FF57704A01D}" dt="2018-07-29T11:27:52.405" v="305" actId="1076"/>
          <ac:spMkLst>
            <pc:docMk/>
            <pc:sldMk cId="4150344290" sldId="265"/>
            <ac:spMk id="4" creationId="{00000000-0000-0000-0000-000000000000}"/>
          </ac:spMkLst>
        </pc:spChg>
        <pc:spChg chg="mod">
          <ac:chgData name="" userId="" providerId="" clId="Web-{D32FD945-58A5-4D5D-AAD1-2FF57704A01D}" dt="2018-07-29T11:00:56.364" v="189" actId="1076"/>
          <ac:spMkLst>
            <pc:docMk/>
            <pc:sldMk cId="4150344290" sldId="265"/>
            <ac:spMk id="5" creationId="{00000000-0000-0000-0000-000000000000}"/>
          </ac:spMkLst>
        </pc:spChg>
        <pc:spChg chg="mod">
          <ac:chgData name="" userId="" providerId="" clId="Web-{D32FD945-58A5-4D5D-AAD1-2FF57704A01D}" dt="2018-07-29T11:45:33.674" v="352"/>
          <ac:spMkLst>
            <pc:docMk/>
            <pc:sldMk cId="4150344290" sldId="265"/>
            <ac:spMk id="8" creationId="{00000000-0000-0000-0000-000000000000}"/>
          </ac:spMkLst>
        </pc:spChg>
        <pc:spChg chg="mod">
          <ac:chgData name="" userId="" providerId="" clId="Web-{D32FD945-58A5-4D5D-AAD1-2FF57704A01D}" dt="2018-07-29T11:45:33.674" v="352"/>
          <ac:spMkLst>
            <pc:docMk/>
            <pc:sldMk cId="4150344290" sldId="265"/>
            <ac:spMk id="10" creationId="{00000000-0000-0000-0000-000000000000}"/>
          </ac:spMkLst>
        </pc:spChg>
        <pc:spChg chg="del">
          <ac:chgData name="" userId="" providerId="" clId="Web-{D32FD945-58A5-4D5D-AAD1-2FF57704A01D}" dt="2018-07-29T10:45:45.382" v="95"/>
          <ac:spMkLst>
            <pc:docMk/>
            <pc:sldMk cId="4150344290" sldId="265"/>
            <ac:spMk id="23" creationId="{00000000-0000-0000-0000-000000000000}"/>
          </ac:spMkLst>
        </pc:spChg>
        <pc:spChg chg="mod">
          <ac:chgData name="" userId="" providerId="" clId="Web-{D32FD945-58A5-4D5D-AAD1-2FF57704A01D}" dt="2018-07-29T11:45:25.658" v="351"/>
          <ac:spMkLst>
            <pc:docMk/>
            <pc:sldMk cId="4150344290" sldId="265"/>
            <ac:spMk id="24" creationId="{00000000-0000-0000-0000-000000000000}"/>
          </ac:spMkLst>
        </pc:spChg>
        <pc:spChg chg="mod">
          <ac:chgData name="" userId="" providerId="" clId="Web-{D32FD945-58A5-4D5D-AAD1-2FF57704A01D}" dt="2018-07-29T11:00:56.380" v="191" actId="1076"/>
          <ac:spMkLst>
            <pc:docMk/>
            <pc:sldMk cId="4150344290" sldId="265"/>
            <ac:spMk id="25" creationId="{00000000-0000-0000-0000-000000000000}"/>
          </ac:spMkLst>
        </pc:spChg>
        <pc:spChg chg="mod">
          <ac:chgData name="" userId="" providerId="" clId="Web-{D32FD945-58A5-4D5D-AAD1-2FF57704A01D}" dt="2018-07-29T11:00:56.380" v="192" actId="1076"/>
          <ac:spMkLst>
            <pc:docMk/>
            <pc:sldMk cId="4150344290" sldId="265"/>
            <ac:spMk id="26" creationId="{00000000-0000-0000-0000-000000000000}"/>
          </ac:spMkLst>
        </pc:spChg>
        <pc:spChg chg="mod">
          <ac:chgData name="" userId="" providerId="" clId="Web-{D32FD945-58A5-4D5D-AAD1-2FF57704A01D}" dt="2018-07-29T11:00:56.395" v="193" actId="1076"/>
          <ac:spMkLst>
            <pc:docMk/>
            <pc:sldMk cId="4150344290" sldId="265"/>
            <ac:spMk id="27" creationId="{00000000-0000-0000-0000-000000000000}"/>
          </ac:spMkLst>
        </pc:spChg>
        <pc:spChg chg="mod">
          <ac:chgData name="" userId="" providerId="" clId="Web-{D32FD945-58A5-4D5D-AAD1-2FF57704A01D}" dt="2018-07-29T11:00:56.395" v="194" actId="1076"/>
          <ac:spMkLst>
            <pc:docMk/>
            <pc:sldMk cId="4150344290" sldId="265"/>
            <ac:spMk id="28" creationId="{00000000-0000-0000-0000-000000000000}"/>
          </ac:spMkLst>
        </pc:spChg>
        <pc:grpChg chg="mod">
          <ac:chgData name="" userId="" providerId="" clId="Web-{D32FD945-58A5-4D5D-AAD1-2FF57704A01D}" dt="2018-07-29T11:30:10.641" v="312" actId="1076"/>
          <ac:grpSpMkLst>
            <pc:docMk/>
            <pc:sldMk cId="4150344290" sldId="265"/>
            <ac:grpSpMk id="14" creationId="{00000000-0000-0000-0000-000000000000}"/>
          </ac:grpSpMkLst>
        </pc:grpChg>
        <pc:grpChg chg="mod">
          <ac:chgData name="" userId="" providerId="" clId="Web-{D32FD945-58A5-4D5D-AAD1-2FF57704A01D}" dt="2018-07-29T11:29:49.984" v="311" actId="1076"/>
          <ac:grpSpMkLst>
            <pc:docMk/>
            <pc:sldMk cId="4150344290" sldId="265"/>
            <ac:grpSpMk id="16" creationId="{00000000-0000-0000-0000-000000000000}"/>
          </ac:grpSpMkLst>
        </pc:grpChg>
        <pc:grpChg chg="mod">
          <ac:chgData name="" userId="" providerId="" clId="Web-{D32FD945-58A5-4D5D-AAD1-2FF57704A01D}" dt="2018-07-29T11:28:40.718" v="308" actId="1076"/>
          <ac:grpSpMkLst>
            <pc:docMk/>
            <pc:sldMk cId="4150344290" sldId="265"/>
            <ac:grpSpMk id="17" creationId="{00000000-0000-0000-0000-000000000000}"/>
          </ac:grpSpMkLst>
        </pc:grpChg>
        <pc:grpChg chg="del">
          <ac:chgData name="" userId="" providerId="" clId="Web-{D32FD945-58A5-4D5D-AAD1-2FF57704A01D}" dt="2018-07-29T10:45:46.273" v="96"/>
          <ac:grpSpMkLst>
            <pc:docMk/>
            <pc:sldMk cId="4150344290" sldId="265"/>
            <ac:grpSpMk id="18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2:20.927" v="207"/>
          <ac:graphicFrameMkLst>
            <pc:docMk/>
            <pc:sldMk cId="4150344290" sldId="265"/>
            <ac:graphicFrameMk id="30" creationId="{287C7196-A58B-4D1E-85AE-30F14C27CC55}"/>
          </ac:graphicFrameMkLst>
        </pc:graphicFrameChg>
        <pc:picChg chg="mod modCrop">
          <ac:chgData name="" userId="" providerId="" clId="Web-{D32FD945-58A5-4D5D-AAD1-2FF57704A01D}" dt="2018-07-29T11:28:08.031" v="307"/>
          <ac:picMkLst>
            <pc:docMk/>
            <pc:sldMk cId="4150344290" sldId="265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1:02:21.318" v="208"/>
        <pc:sldMkLst>
          <pc:docMk/>
          <pc:sldMk cId="1560746281" sldId="266"/>
        </pc:sldMkLst>
      </pc:sldChg>
      <pc:sldChg chg="addSp delSp modSp">
        <pc:chgData name="" userId="" providerId="" clId="Web-{D32FD945-58A5-4D5D-AAD1-2FF57704A01D}" dt="2018-07-29T11:45:54.275" v="355" actId="1076"/>
        <pc:sldMkLst>
          <pc:docMk/>
          <pc:sldMk cId="3435771791" sldId="267"/>
        </pc:sldMkLst>
        <pc:spChg chg="mod">
          <ac:chgData name="" userId="" providerId="" clId="Web-{D32FD945-58A5-4D5D-AAD1-2FF57704A01D}" dt="2018-07-29T11:45:51.915" v="354"/>
          <ac:spMkLst>
            <pc:docMk/>
            <pc:sldMk cId="3435771791" sldId="267"/>
            <ac:spMk id="3" creationId="{00000000-0000-0000-0000-000000000000}"/>
          </ac:spMkLst>
        </pc:spChg>
        <pc:spChg chg="mod">
          <ac:chgData name="" userId="" providerId="" clId="Web-{D32FD945-58A5-4D5D-AAD1-2FF57704A01D}" dt="2018-07-29T11:45:51.915" v="354"/>
          <ac:spMkLst>
            <pc:docMk/>
            <pc:sldMk cId="3435771791" sldId="267"/>
            <ac:spMk id="4" creationId="{00000000-0000-0000-0000-000000000000}"/>
          </ac:spMkLst>
        </pc:spChg>
        <pc:spChg chg="mod">
          <ac:chgData name="" userId="" providerId="" clId="Web-{D32FD945-58A5-4D5D-AAD1-2FF57704A01D}" dt="2018-07-29T11:30:44.237" v="313" actId="1076"/>
          <ac:spMkLst>
            <pc:docMk/>
            <pc:sldMk cId="3435771791" sldId="267"/>
            <ac:spMk id="8" creationId="{00000000-0000-0000-0000-000000000000}"/>
          </ac:spMkLst>
        </pc:spChg>
        <pc:spChg chg="mod">
          <ac:chgData name="" userId="" providerId="" clId="Web-{D32FD945-58A5-4D5D-AAD1-2FF57704A01D}" dt="2018-07-29T11:30:44.284" v="314" actId="1076"/>
          <ac:spMkLst>
            <pc:docMk/>
            <pc:sldMk cId="3435771791" sldId="267"/>
            <ac:spMk id="10" creationId="{00000000-0000-0000-0000-000000000000}"/>
          </ac:spMkLst>
        </pc:spChg>
        <pc:spChg chg="mod">
          <ac:chgData name="" userId="" providerId="" clId="Web-{D32FD945-58A5-4D5D-AAD1-2FF57704A01D}" dt="2018-07-29T11:32:18.519" v="319" actId="1076"/>
          <ac:spMkLst>
            <pc:docMk/>
            <pc:sldMk cId="3435771791" sldId="267"/>
            <ac:spMk id="11" creationId="{00000000-0000-0000-0000-000000000000}"/>
          </ac:spMkLst>
        </pc:spChg>
        <pc:spChg chg="mod">
          <ac:chgData name="" userId="" providerId="" clId="Web-{D32FD945-58A5-4D5D-AAD1-2FF57704A01D}" dt="2018-07-29T11:45:45.458" v="353"/>
          <ac:spMkLst>
            <pc:docMk/>
            <pc:sldMk cId="3435771791" sldId="267"/>
            <ac:spMk id="12" creationId="{00000000-0000-0000-0000-000000000000}"/>
          </ac:spMkLst>
        </pc:spChg>
        <pc:spChg chg="mod">
          <ac:chgData name="" userId="" providerId="" clId="Web-{D32FD945-58A5-4D5D-AAD1-2FF57704A01D}" dt="2018-07-29T11:30:55.846" v="317" actId="1076"/>
          <ac:spMkLst>
            <pc:docMk/>
            <pc:sldMk cId="3435771791" sldId="267"/>
            <ac:spMk id="13" creationId="{00000000-0000-0000-0000-000000000000}"/>
          </ac:spMkLst>
        </pc:spChg>
        <pc:spChg chg="del mod">
          <ac:chgData name="" userId="" providerId="" clId="Web-{D32FD945-58A5-4D5D-AAD1-2FF57704A01D}" dt="2018-07-29T11:02:29.474" v="210"/>
          <ac:spMkLst>
            <pc:docMk/>
            <pc:sldMk cId="3435771791" sldId="267"/>
            <ac:spMk id="19" creationId="{00000000-0000-0000-0000-000000000000}"/>
          </ac:spMkLst>
        </pc:spChg>
        <pc:spChg chg="mod">
          <ac:chgData name="" userId="" providerId="" clId="Web-{D32FD945-58A5-4D5D-AAD1-2FF57704A01D}" dt="2018-07-29T11:30:44.377" v="316" actId="1076"/>
          <ac:spMkLst>
            <pc:docMk/>
            <pc:sldMk cId="3435771791" sldId="267"/>
            <ac:spMk id="20" creationId="{00000000-0000-0000-0000-000000000000}"/>
          </ac:spMkLst>
        </pc:spChg>
        <pc:grpChg chg="mod">
          <ac:chgData name="" userId="" providerId="" clId="Web-{D32FD945-58A5-4D5D-AAD1-2FF57704A01D}" dt="2018-07-29T11:31:08.831" v="318" actId="1076"/>
          <ac:grpSpMkLst>
            <pc:docMk/>
            <pc:sldMk cId="3435771791" sldId="267"/>
            <ac:grpSpMk id="7" creationId="{00000000-0000-0000-0000-000000000000}"/>
          </ac:grpSpMkLst>
        </pc:grpChg>
        <pc:grpChg chg="mod">
          <ac:chgData name="" userId="" providerId="" clId="Web-{D32FD945-58A5-4D5D-AAD1-2FF57704A01D}" dt="2018-07-29T11:45:54.275" v="355" actId="1076"/>
          <ac:grpSpMkLst>
            <pc:docMk/>
            <pc:sldMk cId="3435771791" sldId="267"/>
            <ac:grpSpMk id="9" creationId="{00000000-0000-0000-0000-000000000000}"/>
          </ac:grpSpMkLst>
        </pc:grpChg>
        <pc:grpChg chg="del mod">
          <ac:chgData name="" userId="" providerId="" clId="Web-{D32FD945-58A5-4D5D-AAD1-2FF57704A01D}" dt="2018-07-29T11:02:27.599" v="209"/>
          <ac:grpSpMkLst>
            <pc:docMk/>
            <pc:sldMk cId="3435771791" sldId="267"/>
            <ac:grpSpMk id="14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4:13.381" v="230"/>
          <ac:graphicFrameMkLst>
            <pc:docMk/>
            <pc:sldMk cId="3435771791" sldId="267"/>
            <ac:graphicFrameMk id="22" creationId="{240D9BDB-7C3A-43A8-A988-3363D05C75A1}"/>
          </ac:graphicFrameMkLst>
        </pc:graphicFrameChg>
        <pc:picChg chg="mod modCrop">
          <ac:chgData name="" userId="" providerId="" clId="Web-{D32FD945-58A5-4D5D-AAD1-2FF57704A01D}" dt="2018-07-29T11:03:59.318" v="225"/>
          <ac:picMkLst>
            <pc:docMk/>
            <pc:sldMk cId="3435771791" sldId="267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1:04:30.194" v="231"/>
        <pc:sldMkLst>
          <pc:docMk/>
          <pc:sldMk cId="31110055" sldId="268"/>
        </pc:sldMkLst>
      </pc:sldChg>
      <pc:sldChg chg="addSp delSp modSp">
        <pc:chgData name="" userId="" providerId="" clId="Web-{D32FD945-58A5-4D5D-AAD1-2FF57704A01D}" dt="2018-07-29T11:32:40.112" v="323" actId="1076"/>
        <pc:sldMkLst>
          <pc:docMk/>
          <pc:sldMk cId="1207900569" sldId="269"/>
        </pc:sldMkLst>
        <pc:spChg chg="mod">
          <ac:chgData name="" userId="" providerId="" clId="Web-{D32FD945-58A5-4D5D-AAD1-2FF57704A01D}" dt="2018-07-29T10:44:26.866" v="64" actId="1076"/>
          <ac:spMkLst>
            <pc:docMk/>
            <pc:sldMk cId="1207900569" sldId="269"/>
            <ac:spMk id="6" creationId="{00000000-0000-0000-0000-000000000000}"/>
          </ac:spMkLst>
        </pc:spChg>
        <pc:spChg chg="del mod">
          <ac:chgData name="" userId="" providerId="" clId="Web-{D32FD945-58A5-4D5D-AAD1-2FF57704A01D}" dt="2018-07-29T10:45:51.617" v="98"/>
          <ac:spMkLst>
            <pc:docMk/>
            <pc:sldMk cId="1207900569" sldId="269"/>
            <ac:spMk id="16" creationId="{00000000-0000-0000-0000-000000000000}"/>
          </ac:spMkLst>
        </pc:spChg>
        <pc:spChg chg="mod">
          <ac:chgData name="" userId="" providerId="" clId="Web-{D32FD945-58A5-4D5D-AAD1-2FF57704A01D}" dt="2018-07-29T10:44:26.866" v="65" actId="1076"/>
          <ac:spMkLst>
            <pc:docMk/>
            <pc:sldMk cId="1207900569" sldId="269"/>
            <ac:spMk id="17" creationId="{00000000-0000-0000-0000-000000000000}"/>
          </ac:spMkLst>
        </pc:spChg>
        <pc:grpChg chg="mod">
          <ac:chgData name="" userId="" providerId="" clId="Web-{D32FD945-58A5-4D5D-AAD1-2FF57704A01D}" dt="2018-07-29T11:32:40.112" v="323" actId="1076"/>
          <ac:grpSpMkLst>
            <pc:docMk/>
            <pc:sldMk cId="1207900569" sldId="269"/>
            <ac:grpSpMk id="9" creationId="{00000000-0000-0000-0000-000000000000}"/>
          </ac:grpSpMkLst>
        </pc:grpChg>
        <pc:grpChg chg="mod">
          <ac:chgData name="" userId="" providerId="" clId="Web-{D32FD945-58A5-4D5D-AAD1-2FF57704A01D}" dt="2018-07-29T11:32:35.612" v="321" actId="1076"/>
          <ac:grpSpMkLst>
            <pc:docMk/>
            <pc:sldMk cId="1207900569" sldId="269"/>
            <ac:grpSpMk id="10" creationId="{00000000-0000-0000-0000-000000000000}"/>
          </ac:grpSpMkLst>
        </pc:grpChg>
        <pc:grpChg chg="del mod">
          <ac:chgData name="" userId="" providerId="" clId="Web-{D32FD945-58A5-4D5D-AAD1-2FF57704A01D}" dt="2018-07-29T10:45:49.632" v="97"/>
          <ac:grpSpMkLst>
            <pc:docMk/>
            <pc:sldMk cId="1207900569" sldId="269"/>
            <ac:grpSpMk id="11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4:56.335" v="237"/>
          <ac:graphicFrameMkLst>
            <pc:docMk/>
            <pc:sldMk cId="1207900569" sldId="269"/>
            <ac:graphicFrameMk id="3" creationId="{65AD2B50-4A0D-4888-BA28-A836CC414B7F}"/>
          </ac:graphicFrameMkLst>
        </pc:graphicFrameChg>
        <pc:picChg chg="mod">
          <ac:chgData name="" userId="" providerId="" clId="Web-{D32FD945-58A5-4D5D-AAD1-2FF57704A01D}" dt="2018-07-29T10:44:26.835" v="59" actId="1076"/>
          <ac:picMkLst>
            <pc:docMk/>
            <pc:sldMk cId="1207900569" sldId="269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1:04:58.663" v="238"/>
        <pc:sldMkLst>
          <pc:docMk/>
          <pc:sldMk cId="4252772162" sldId="270"/>
        </pc:sldMkLst>
      </pc:sldChg>
      <pc:sldChg chg="addSp delSp modSp">
        <pc:chgData name="" userId="" providerId="" clId="Web-{D32FD945-58A5-4D5D-AAD1-2FF57704A01D}" dt="2018-07-29T11:32:48.284" v="324" actId="1076"/>
        <pc:sldMkLst>
          <pc:docMk/>
          <pc:sldMk cId="314643394" sldId="273"/>
        </pc:sldMkLst>
        <pc:spChg chg="del mod">
          <ac:chgData name="" userId="" providerId="" clId="Web-{D32FD945-58A5-4D5D-AAD1-2FF57704A01D}" dt="2018-07-29T10:45:54.539" v="100"/>
          <ac:spMkLst>
            <pc:docMk/>
            <pc:sldMk cId="314643394" sldId="273"/>
            <ac:spMk id="11" creationId="{00000000-0000-0000-0000-000000000000}"/>
          </ac:spMkLst>
        </pc:spChg>
        <pc:spChg chg="mod">
          <ac:chgData name="" userId="" providerId="" clId="Web-{D32FD945-58A5-4D5D-AAD1-2FF57704A01D}" dt="2018-07-29T10:44:42.788" v="70" actId="1076"/>
          <ac:spMkLst>
            <pc:docMk/>
            <pc:sldMk cId="314643394" sldId="273"/>
            <ac:spMk id="12" creationId="{00000000-0000-0000-0000-000000000000}"/>
          </ac:spMkLst>
        </pc:spChg>
        <pc:grpChg chg="mod">
          <ac:chgData name="" userId="" providerId="" clId="Web-{D32FD945-58A5-4D5D-AAD1-2FF57704A01D}" dt="2018-07-29T11:32:48.284" v="324" actId="1076"/>
          <ac:grpSpMkLst>
            <pc:docMk/>
            <pc:sldMk cId="314643394" sldId="273"/>
            <ac:grpSpMk id="3" creationId="{00000000-0000-0000-0000-000000000000}"/>
          </ac:grpSpMkLst>
        </pc:grpChg>
        <pc:grpChg chg="del mod">
          <ac:chgData name="" userId="" providerId="" clId="Web-{D32FD945-58A5-4D5D-AAD1-2FF57704A01D}" dt="2018-07-29T10:45:53.507" v="99"/>
          <ac:grpSpMkLst>
            <pc:docMk/>
            <pc:sldMk cId="314643394" sldId="273"/>
            <ac:grpSpMk id="6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5:28.445" v="246"/>
          <ac:graphicFrameMkLst>
            <pc:docMk/>
            <pc:sldMk cId="314643394" sldId="273"/>
            <ac:graphicFrameMk id="14" creationId="{A2386829-1378-4E85-9435-AB51E5415204}"/>
          </ac:graphicFrameMkLst>
        </pc:graphicFrameChg>
        <pc:picChg chg="mod">
          <ac:chgData name="" userId="" providerId="" clId="Web-{D32FD945-58A5-4D5D-AAD1-2FF57704A01D}" dt="2018-07-29T10:44:42.773" v="66" actId="1076"/>
          <ac:picMkLst>
            <pc:docMk/>
            <pc:sldMk cId="314643394" sldId="273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1:05:33.039" v="247"/>
        <pc:sldMkLst>
          <pc:docMk/>
          <pc:sldMk cId="3565763363" sldId="274"/>
        </pc:sldMkLst>
      </pc:sldChg>
      <pc:sldChg chg="addSp delSp modSp">
        <pc:chgData name="" userId="" providerId="" clId="Web-{D32FD945-58A5-4D5D-AAD1-2FF57704A01D}" dt="2018-07-29T11:36:48.100" v="334" actId="1076"/>
        <pc:sldMkLst>
          <pc:docMk/>
          <pc:sldMk cId="908481213" sldId="275"/>
        </pc:sldMkLst>
        <pc:spChg chg="del mod">
          <ac:chgData name="" userId="" providerId="" clId="Web-{D32FD945-58A5-4D5D-AAD1-2FF57704A01D}" dt="2018-07-29T10:45:58.382" v="101"/>
          <ac:spMkLst>
            <pc:docMk/>
            <pc:sldMk cId="908481213" sldId="275"/>
            <ac:spMk id="17" creationId="{00000000-0000-0000-0000-000000000000}"/>
          </ac:spMkLst>
        </pc:spChg>
        <pc:spChg chg="mod">
          <ac:chgData name="" userId="" providerId="" clId="Web-{D32FD945-58A5-4D5D-AAD1-2FF57704A01D}" dt="2018-07-29T10:45:03.132" v="77" actId="1076"/>
          <ac:spMkLst>
            <pc:docMk/>
            <pc:sldMk cId="908481213" sldId="275"/>
            <ac:spMk id="18" creationId="{00000000-0000-0000-0000-000000000000}"/>
          </ac:spMkLst>
        </pc:spChg>
        <pc:spChg chg="mod">
          <ac:chgData name="" userId="" providerId="" clId="Web-{D32FD945-58A5-4D5D-AAD1-2FF57704A01D}" dt="2018-07-29T10:45:03.132" v="78" actId="1076"/>
          <ac:spMkLst>
            <pc:docMk/>
            <pc:sldMk cId="908481213" sldId="275"/>
            <ac:spMk id="19" creationId="{00000000-0000-0000-0000-000000000000}"/>
          </ac:spMkLst>
        </pc:spChg>
        <pc:spChg chg="mod">
          <ac:chgData name="" userId="" providerId="" clId="Web-{D32FD945-58A5-4D5D-AAD1-2FF57704A01D}" dt="2018-07-29T10:45:03.132" v="79" actId="1076"/>
          <ac:spMkLst>
            <pc:docMk/>
            <pc:sldMk cId="908481213" sldId="275"/>
            <ac:spMk id="20" creationId="{00000000-0000-0000-0000-000000000000}"/>
          </ac:spMkLst>
        </pc:spChg>
        <pc:grpChg chg="mod">
          <ac:chgData name="" userId="" providerId="" clId="Web-{D32FD945-58A5-4D5D-AAD1-2FF57704A01D}" dt="2018-07-29T11:33:21.753" v="326" actId="1076"/>
          <ac:grpSpMkLst>
            <pc:docMk/>
            <pc:sldMk cId="908481213" sldId="275"/>
            <ac:grpSpMk id="3" creationId="{00000000-0000-0000-0000-000000000000}"/>
          </ac:grpSpMkLst>
        </pc:grpChg>
        <pc:grpChg chg="mod">
          <ac:chgData name="" userId="" providerId="" clId="Web-{D32FD945-58A5-4D5D-AAD1-2FF57704A01D}" dt="2018-07-29T11:33:05.956" v="325" actId="1076"/>
          <ac:grpSpMkLst>
            <pc:docMk/>
            <pc:sldMk cId="908481213" sldId="275"/>
            <ac:grpSpMk id="6" creationId="{00000000-0000-0000-0000-000000000000}"/>
          </ac:grpSpMkLst>
        </pc:grpChg>
        <pc:grpChg chg="mod">
          <ac:chgData name="" userId="" providerId="" clId="Web-{D32FD945-58A5-4D5D-AAD1-2FF57704A01D}" dt="2018-07-29T11:36:48.100" v="334" actId="1076"/>
          <ac:grpSpMkLst>
            <pc:docMk/>
            <pc:sldMk cId="908481213" sldId="275"/>
            <ac:grpSpMk id="9" creationId="{00000000-0000-0000-0000-000000000000}"/>
          </ac:grpSpMkLst>
        </pc:grpChg>
        <pc:grpChg chg="del mod">
          <ac:chgData name="" userId="" providerId="" clId="Web-{D32FD945-58A5-4D5D-AAD1-2FF57704A01D}" dt="2018-07-29T10:45:59.586" v="102"/>
          <ac:grpSpMkLst>
            <pc:docMk/>
            <pc:sldMk cId="908481213" sldId="275"/>
            <ac:grpSpMk id="12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7:36.305" v="253"/>
          <ac:graphicFrameMkLst>
            <pc:docMk/>
            <pc:sldMk cId="908481213" sldId="275"/>
            <ac:graphicFrameMk id="22" creationId="{61242B43-B756-4D5B-AE57-D1100E0A146D}"/>
          </ac:graphicFrameMkLst>
        </pc:graphicFrameChg>
        <pc:picChg chg="mod">
          <ac:chgData name="" userId="" providerId="" clId="Web-{D32FD945-58A5-4D5D-AAD1-2FF57704A01D}" dt="2018-07-29T10:45:03.085" v="71" actId="1076"/>
          <ac:picMkLst>
            <pc:docMk/>
            <pc:sldMk cId="908481213" sldId="275"/>
            <ac:picMk id="2" creationId="{00000000-0000-0000-0000-000000000000}"/>
          </ac:picMkLst>
        </pc:picChg>
        <pc:cxnChg chg="add">
          <ac:chgData name="" userId="" providerId="" clId="Web-{D32FD945-58A5-4D5D-AAD1-2FF57704A01D}" dt="2018-07-29T11:35:40.301" v="327"/>
          <ac:cxnSpMkLst>
            <pc:docMk/>
            <pc:sldMk cId="908481213" sldId="275"/>
            <ac:cxnSpMk id="23" creationId="{35312CF5-6C24-403B-BF9E-B62B3F84D710}"/>
          </ac:cxnSpMkLst>
        </pc:cxnChg>
        <pc:cxnChg chg="add">
          <ac:chgData name="" userId="" providerId="" clId="Web-{D32FD945-58A5-4D5D-AAD1-2FF57704A01D}" dt="2018-07-29T11:35:54.301" v="328"/>
          <ac:cxnSpMkLst>
            <pc:docMk/>
            <pc:sldMk cId="908481213" sldId="275"/>
            <ac:cxnSpMk id="24" creationId="{111D73AD-2209-48F0-862A-2207820F71B7}"/>
          </ac:cxnSpMkLst>
        </pc:cxnChg>
      </pc:sldChg>
      <pc:sldChg chg="del">
        <pc:chgData name="" userId="" providerId="" clId="Web-{D32FD945-58A5-4D5D-AAD1-2FF57704A01D}" dt="2018-07-29T11:07:43.368" v="254"/>
        <pc:sldMkLst>
          <pc:docMk/>
          <pc:sldMk cId="4052136116" sldId="276"/>
        </pc:sldMkLst>
      </pc:sldChg>
      <pc:sldChg chg="addSp delSp modSp">
        <pc:chgData name="" userId="" providerId="" clId="Web-{D32FD945-58A5-4D5D-AAD1-2FF57704A01D}" dt="2018-07-29T11:36:58.491" v="336" actId="1076"/>
        <pc:sldMkLst>
          <pc:docMk/>
          <pc:sldMk cId="2351383636" sldId="277"/>
        </pc:sldMkLst>
        <pc:spChg chg="del mod">
          <ac:chgData name="" userId="" providerId="" clId="Web-{D32FD945-58A5-4D5D-AAD1-2FF57704A01D}" dt="2018-07-29T10:46:01.711" v="103"/>
          <ac:spMkLst>
            <pc:docMk/>
            <pc:sldMk cId="2351383636" sldId="277"/>
            <ac:spMk id="14" creationId="{00000000-0000-0000-0000-000000000000}"/>
          </ac:spMkLst>
        </pc:spChg>
        <pc:spChg chg="mod">
          <ac:chgData name="" userId="" providerId="" clId="Web-{D32FD945-58A5-4D5D-AAD1-2FF57704A01D}" dt="2018-07-29T10:45:24.179" v="85" actId="1076"/>
          <ac:spMkLst>
            <pc:docMk/>
            <pc:sldMk cId="2351383636" sldId="277"/>
            <ac:spMk id="16" creationId="{00000000-0000-0000-0000-000000000000}"/>
          </ac:spMkLst>
        </pc:spChg>
        <pc:spChg chg="mod">
          <ac:chgData name="" userId="" providerId="" clId="Web-{D32FD945-58A5-4D5D-AAD1-2FF57704A01D}" dt="2018-07-29T10:45:24.179" v="86" actId="1076"/>
          <ac:spMkLst>
            <pc:docMk/>
            <pc:sldMk cId="2351383636" sldId="277"/>
            <ac:spMk id="17" creationId="{00000000-0000-0000-0000-000000000000}"/>
          </ac:spMkLst>
        </pc:spChg>
        <pc:grpChg chg="mod">
          <ac:chgData name="" userId="" providerId="" clId="Web-{D32FD945-58A5-4D5D-AAD1-2FF57704A01D}" dt="2018-07-29T11:36:56.257" v="335" actId="1076"/>
          <ac:grpSpMkLst>
            <pc:docMk/>
            <pc:sldMk cId="2351383636" sldId="277"/>
            <ac:grpSpMk id="3" creationId="{00000000-0000-0000-0000-000000000000}"/>
          </ac:grpSpMkLst>
        </pc:grpChg>
        <pc:grpChg chg="mod">
          <ac:chgData name="" userId="" providerId="" clId="Web-{D32FD945-58A5-4D5D-AAD1-2FF57704A01D}" dt="2018-07-29T11:36:58.491" v="336" actId="1076"/>
          <ac:grpSpMkLst>
            <pc:docMk/>
            <pc:sldMk cId="2351383636" sldId="277"/>
            <ac:grpSpMk id="6" creationId="{00000000-0000-0000-0000-000000000000}"/>
          </ac:grpSpMkLst>
        </pc:grpChg>
        <pc:grpChg chg="del mod">
          <ac:chgData name="" userId="" providerId="" clId="Web-{D32FD945-58A5-4D5D-AAD1-2FF57704A01D}" dt="2018-07-29T10:46:02.632" v="104"/>
          <ac:grpSpMkLst>
            <pc:docMk/>
            <pc:sldMk cId="2351383636" sldId="277"/>
            <ac:grpSpMk id="9" creationId="{00000000-0000-0000-0000-000000000000}"/>
          </ac:grpSpMkLst>
        </pc:grpChg>
        <pc:graphicFrameChg chg="add mod modGraphic">
          <ac:chgData name="" userId="" providerId="" clId="Web-{D32FD945-58A5-4D5D-AAD1-2FF57704A01D}" dt="2018-07-29T11:08:22.962" v="264"/>
          <ac:graphicFrameMkLst>
            <pc:docMk/>
            <pc:sldMk cId="2351383636" sldId="277"/>
            <ac:graphicFrameMk id="15" creationId="{C19D3311-C44C-4079-9BE5-39E0EE3F83C8}"/>
          </ac:graphicFrameMkLst>
        </pc:graphicFrameChg>
        <pc:picChg chg="mod modCrop">
          <ac:chgData name="" userId="" providerId="" clId="Web-{D32FD945-58A5-4D5D-AAD1-2FF57704A01D}" dt="2018-07-29T11:08:11.680" v="261"/>
          <ac:picMkLst>
            <pc:docMk/>
            <pc:sldMk cId="2351383636" sldId="277"/>
            <ac:picMk id="2" creationId="{00000000-0000-0000-0000-000000000000}"/>
          </ac:picMkLst>
        </pc:picChg>
      </pc:sldChg>
      <pc:sldChg chg="del">
        <pc:chgData name="" userId="" providerId="" clId="Web-{D32FD945-58A5-4D5D-AAD1-2FF57704A01D}" dt="2018-07-29T11:08:25.618" v="265"/>
        <pc:sldMkLst>
          <pc:docMk/>
          <pc:sldMk cId="120514273" sldId="278"/>
        </pc:sldMkLst>
      </pc:sldChg>
      <pc:sldChg chg="addSp delSp modSp new ord">
        <pc:chgData name="" userId="" providerId="" clId="Web-{D32FD945-58A5-4D5D-AAD1-2FF57704A01D}" dt="2018-07-29T11:39:56.117" v="344"/>
        <pc:sldMkLst>
          <pc:docMk/>
          <pc:sldMk cId="625159386" sldId="279"/>
        </pc:sldMkLst>
        <pc:spChg chg="del">
          <ac:chgData name="" userId="" providerId="" clId="Web-{D32FD945-58A5-4D5D-AAD1-2FF57704A01D}" dt="2018-07-29T10:38:41.680" v="2"/>
          <ac:spMkLst>
            <pc:docMk/>
            <pc:sldMk cId="625159386" sldId="279"/>
            <ac:spMk id="2" creationId="{188C4437-7A56-48A7-AFA3-3A455BC37C5A}"/>
          </ac:spMkLst>
        </pc:spChg>
        <pc:spChg chg="del">
          <ac:chgData name="" userId="" providerId="" clId="Web-{D32FD945-58A5-4D5D-AAD1-2FF57704A01D}" dt="2018-07-29T10:38:43.258" v="3"/>
          <ac:spMkLst>
            <pc:docMk/>
            <pc:sldMk cId="625159386" sldId="279"/>
            <ac:spMk id="3" creationId="{E5BF56CD-F83A-4B45-AB32-B0590D6548D2}"/>
          </ac:spMkLst>
        </pc:spChg>
        <pc:picChg chg="add mod modCrop">
          <ac:chgData name="" userId="" providerId="" clId="Web-{D32FD945-58A5-4D5D-AAD1-2FF57704A01D}" dt="2018-07-29T11:39:56.117" v="344"/>
          <ac:picMkLst>
            <pc:docMk/>
            <pc:sldMk cId="625159386" sldId="279"/>
            <ac:picMk id="4" creationId="{E2B4C292-1CC4-447A-8FB0-857D0CBCD6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9DB20-9EAA-47A5-BCBC-9EDB5D5CEC19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E9C7-A851-417A-9542-28277AF65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4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52867-C67C-4739-975E-0A4FB3540FF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4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1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5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0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6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6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61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7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20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9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52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10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60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0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9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31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7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8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4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5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0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9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E4DA3-370B-4C0B-B1C9-67C4E8120A50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2E55-444D-4DD1-99E1-66E04BB53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1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60420" y="1019549"/>
            <a:ext cx="925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ОТЧЕТ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руководителя ГБУ «Жилищник района Северное Медведково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» города Москвы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результатах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работы учреждения </a:t>
            </a:r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в 2022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году </a:t>
            </a: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13" y="223228"/>
            <a:ext cx="808316" cy="86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Документы\общий отдел\презентация\20141002_181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2525"/>
            <a:ext cx="9159387" cy="32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429" y="694720"/>
            <a:ext cx="8032339" cy="819613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в рамках реализации комплексной схемы организации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 на улично-дорожной сети и дворовых территориях района Северное Медведково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59828" y="65642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9" name="Рисунок 8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1336" y="1610493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проведены следующие виды работ: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864" y="2289172"/>
            <a:ext cx="53546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АБП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АБП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бортового камня на пешеходном переходе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бортового камня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парковочных карманов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знаков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GBUSM1\Downloads\WhatsApp Image 2022-11-23 at 14.01.1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2001769"/>
            <a:ext cx="3432740" cy="200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BUSM1\Downloads\WhatsApp Image 2022-11-23 at 14.02.0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4394915"/>
            <a:ext cx="2919822" cy="21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BUSM1\Downloads\WhatsApp Image 2022-11-23 at 14.02.3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13" y="4394915"/>
            <a:ext cx="2789769" cy="21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GBUSM1\Downloads\WhatsApp Image 2022-11-23 at 14.03.0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61" y="4394915"/>
            <a:ext cx="2762979" cy="21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уборка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5575" y="1818166"/>
            <a:ext cx="38103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дворовые территории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уборочная площадь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1 678 655,8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м, из них: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механизированная уборка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109 996,21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м; ручная уборка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1 568 659,59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4350" y="1818166"/>
            <a:ext cx="4681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дорожного хозяйства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объектов 3-й категории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260 134,45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5 269,9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575" y="3551239"/>
            <a:ext cx="45287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уборке территории в зимний период задействовано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человек:</a:t>
            </a:r>
          </a:p>
          <a:p>
            <a:pPr algn="just"/>
            <a:r>
              <a:rPr lang="ru-RU" sz="1400" dirty="0"/>
              <a:t>- 210 рабочих комплексной уборки;</a:t>
            </a:r>
          </a:p>
          <a:p>
            <a:pPr algn="just"/>
            <a:r>
              <a:rPr lang="ru-RU" sz="1400" dirty="0"/>
              <a:t>- 75 дворников;</a:t>
            </a:r>
          </a:p>
          <a:p>
            <a:pPr algn="just"/>
            <a:r>
              <a:rPr lang="ru-RU" sz="1400" dirty="0"/>
              <a:t>- 82 водителя и механизатора</a:t>
            </a:r>
          </a:p>
          <a:p>
            <a:pPr algn="just"/>
            <a:r>
              <a:rPr lang="ru-RU" sz="1400" dirty="0"/>
              <a:t>- 16 рабочих зеленого хозяйства</a:t>
            </a:r>
          </a:p>
          <a:p>
            <a:pPr algn="just"/>
            <a:r>
              <a:rPr lang="ru-RU" sz="1400" dirty="0"/>
              <a:t>- 24 дорожных рабочих</a:t>
            </a:r>
          </a:p>
          <a:p>
            <a:pPr algn="just"/>
            <a:r>
              <a:rPr lang="ru-RU" sz="1400" dirty="0"/>
              <a:t>-15 асфальтобетонщиков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6045139"/>
            <a:ext cx="900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уборке дворовых территорий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роторное оборудование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автомобильной техники 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самоходной техники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26" y="2940702"/>
            <a:ext cx="3828986" cy="28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5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контейнерных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</a:t>
            </a: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4639" y="1639952"/>
            <a:ext cx="4052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вывоза ТБО и осуществления раздельного сбора отходов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257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контейнеров для ТБО и 141 контейнеров для РСО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оборудованных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контейнерных площадках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3649" y="1818166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вывоза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30 бункер-накопителей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975" y="2800098"/>
            <a:ext cx="332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 ТБО производится ежедневно в соответствии с утвержденным графиком.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33649" y="270440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 КГМ производится по мере заполнения бункеров мусором на основании заявок мастеров, обслуживающих жилой фонд.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 КГМ (среднее значение) составляет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бункеров в день.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7" y="3447141"/>
            <a:ext cx="4195723" cy="307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user\Desktop\Благоустройство\2021\СЭРР КП\Полярная 52 к 3 БП\фото после\d256a9ed-f388-4fee-a58f-90551f9ca4c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23" y="3873956"/>
            <a:ext cx="4424050" cy="26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МКД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0086" y="1438690"/>
            <a:ext cx="8632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программы по ремонту подъездов многоквартирных домов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выполнен косметический ремонт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подъездах.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73921" y="3605537"/>
            <a:ext cx="8736657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6" y="2784764"/>
            <a:ext cx="3187844" cy="32211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8" y="2784764"/>
            <a:ext cx="3105711" cy="32211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61" y="2784764"/>
            <a:ext cx="2687412" cy="32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зиме объектов жилищного фонда, коммунального хозяйства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16377" y="1476486"/>
            <a:ext cx="54290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задачей при эксплуатации жилого фонда в зимний период является бесперебойное обеспечение жителей услугами тепло-энергоснабжения, обеспечение комфортного содержания жилого фонда.</a:t>
            </a:r>
          </a:p>
          <a:p>
            <a:pPr indent="36000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распоряжении ГБУ имеется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тепловых пушек,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газовом и жидком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топливе.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передвижных электростанций (мощностью от 5 до 50 кВт-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 50 до 400 кВт- 2 шт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285750" indent="-285750">
              <a:buFontTx/>
              <a:buChar char="-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постоянную готовность приведена аварийная служба (сформированы 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бригады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с графиком работы 1/3).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algn="ctr"/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1" y="4711881"/>
            <a:ext cx="1728536" cy="1728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13" y="4698765"/>
            <a:ext cx="1741652" cy="17416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83" y="1742829"/>
            <a:ext cx="2733870" cy="2050402"/>
          </a:xfrm>
          <a:prstGeom prst="rect">
            <a:avLst/>
          </a:prstGeom>
        </p:spPr>
      </p:pic>
      <p:pic>
        <p:nvPicPr>
          <p:cNvPr id="14" name="Picture 2" descr="C:\Users\Dispetcher-1\Desktop\презентация\20140116_1511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56" y="4184331"/>
            <a:ext cx="4598097" cy="24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контролю за состоянием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подвалов, чердаков, подъездов, домовладений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2011870"/>
            <a:ext cx="852320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«Жилищник района Северное Медведково» осуществляет контроль за содержанием в технически исправном состоянии подвальных и чердачных помещений и их закрытие. Выполнены мероприятия по обеспечению контроля за чердачными и подвальными помещениями с пульта ОДС по средствам датчиков открытия дверей. </a:t>
            </a: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контроля за закрытием подвалов и чердаков ГБУ «Жилищник района Северное Медведково» совместно с сотрудниками ОВД и ОПОП проводятся плановые и внеплановые проверки. Данный вопрос находится на постоянном контроле управы района.</a:t>
            </a:r>
          </a:p>
          <a:p>
            <a:pPr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5" y="4138713"/>
            <a:ext cx="1772953" cy="2391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1" y="4138713"/>
            <a:ext cx="1958571" cy="2391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88" y="4138713"/>
            <a:ext cx="3347381" cy="23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собственниками МКД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0108" y="2426156"/>
            <a:ext cx="832747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снижению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дебиторской задолженности 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Досудебное взыскание дебиторской задолженности населения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направлено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83 247 долговых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ЕПД. </a:t>
            </a: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произведен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автообзвон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26 100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неплательщиков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направлено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должникам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29 986 уведомлений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наличии задолженности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63,6 млн.руб;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31.12.2022 действующих договоров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реструктуризации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98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10 630 581рублей 75 коп.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Судебное взыскание дебиторской задолженности населения: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подано 931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исковых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выдаче судебного приказа на общую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70 513 536,91рублей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получено 610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вступивших в законную силу судебных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взыскания 47 698 428,07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indent="36000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банки направлено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39,2 млн.руб.</a:t>
            </a: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январь 2022 года общая задолженность составляла -109,76 млн. руб. </a:t>
            </a:r>
          </a:p>
          <a:p>
            <a:pPr indent="3600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декабрь 2022 г. - 56,6 млн.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от проведенных мероприятий в 2022 год составил 53, 1 млн.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lnSpc>
                <a:spcPct val="15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12583" y="1562577"/>
          <a:ext cx="4367964" cy="84045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063359"/>
                <a:gridCol w="2304605"/>
              </a:tblGrid>
              <a:tr h="538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начисления за ЖКУ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лицевых счетов</a:t>
                      </a:r>
                      <a:endParaRPr lang="ru-RU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1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176,1 миллиона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37598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777819" y="1553201"/>
          <a:ext cx="4227830" cy="86915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056118"/>
                <a:gridCol w="217171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лицевых счетов с задолженностью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задолженности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1732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109,76 миллионов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6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249" y="1042611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программа капитального ремонта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6641" y="1562577"/>
            <a:ext cx="8849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ГБУ «Жилищник района Северное Медведково» выполнялся капитальный ремонт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жилых домах в районе Северное Медведково  по 5-ти адресам: ул. Грекова, дом 1, Заревый пр-д, дом 8 корп.1,  ул. Сухонская, дом 15, ул. Широкая, дом 16 и 20.</a:t>
            </a:r>
          </a:p>
          <a:p>
            <a:pPr indent="4572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 адресам   выполнены  работы  по замене  магистральных   трубопроводов   ХВС, ГВС, центрального отопления  и  канализации,  а  также  по  ремонту подвалов. Работы  по замене  кровли  выполнены                       по Заревому пр., д.8, к.1. </a:t>
            </a:r>
          </a:p>
          <a:p>
            <a:pPr indent="4572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 перенесены работы по ремонту кровли по адресу: ул. Сухонская, дом 15  и   ремонту фасадов  по адресам: ул. Грекова, дом 1, Заревый пр., дом 8, к.1 и  ул. Сухонская, д. 15.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Сухонская, дом 15 </a:t>
            </a: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kapitalka1\Desktop\WhatsApp Image 2022-10-04 at 14.56.18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8" y="3681226"/>
            <a:ext cx="2693189" cy="28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pitalka1\Desktop\WhatsApp Image 2022-06-20 at 11.39.57 (1)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46" y="3681226"/>
            <a:ext cx="2793377" cy="28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pitalka1\Desktop\WhatsApp Image 2022-07-07 at 14.28.07 (2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681226"/>
            <a:ext cx="2875364" cy="28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752" y="353976"/>
            <a:ext cx="7913184" cy="255624"/>
          </a:xfrm>
        </p:spPr>
        <p:txBody>
          <a:bodyPr>
            <a:no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 Заревый, дом 8, корп. 1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6" y="3552825"/>
            <a:ext cx="8982074" cy="314325"/>
          </a:xfrm>
        </p:spPr>
        <p:txBody>
          <a:bodyPr>
            <a:normAutofit/>
          </a:bodyPr>
          <a:lstStyle/>
          <a:p>
            <a:pPr marL="342900" lvl="1" indent="0">
              <a:spcBef>
                <a:spcPct val="0"/>
              </a:spcBef>
              <a:buNone/>
            </a:pPr>
            <a:r>
              <a:rPr lang="ru-RU" sz="1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</a:t>
            </a:r>
            <a:r>
              <a:rPr lang="ru-RU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Широкая, дом 16</a:t>
            </a:r>
          </a:p>
        </p:txBody>
      </p:sp>
      <p:pic>
        <p:nvPicPr>
          <p:cNvPr id="3078" name="Picture 6" descr="C:\Users\kapitalka1\Desktop\WhatsApp Image 2022-10-12 at 15.12.4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28661"/>
            <a:ext cx="2447925" cy="25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kapitalka1\Desktop\WhatsApp Image 2022-06-08 at 10.19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67" y="728661"/>
            <a:ext cx="2496133" cy="25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kapitalka1\Desktop\WhatsApp Image 2022-10-12 at 15.12.50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728661"/>
            <a:ext cx="2338082" cy="25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kapitalka1\Desktop\WhatsApp Image 2022-09-01 at 13.53.52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14775"/>
            <a:ext cx="2492267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kapitalka1\Desktop\WhatsApp Image 2022-11-23 at 13.28.25 (4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67" y="3914775"/>
            <a:ext cx="261456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kapitalka1\Desktop\WhatsApp Image 2022-09-01 at 13.53.5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914775"/>
            <a:ext cx="2338082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63523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дом 1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276222" y="3695701"/>
            <a:ext cx="8077202" cy="2857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ул. Широкая,  дом 20</a:t>
            </a:r>
          </a:p>
        </p:txBody>
      </p:sp>
      <p:pic>
        <p:nvPicPr>
          <p:cNvPr id="4101" name="Picture 5" descr="C:\Users\kapitalka1\Desktop\WhatsApp Image 2022-10-14 at 14.41.32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" y="731043"/>
            <a:ext cx="2707176" cy="26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kapitalka1\Desktop\WhatsApp Image 2022-05-27 at 10.22.4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731043"/>
            <a:ext cx="2571750" cy="26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kapitalka1\Desktop\WhatsApp Image 2022-10-14 at 14.41.33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740569"/>
            <a:ext cx="2505075" cy="26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kapitalka1\Desktop\WhatsApp Image 2022-07-06 at 15.00.27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77" y="3957079"/>
            <a:ext cx="2630498" cy="27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kapitalka1\Desktop\WhatsApp Image 2022-10-18 at 10.22.43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4" y="3935515"/>
            <a:ext cx="2505075" cy="27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kapitalka1\Desktop\WhatsApp Image 2022-10-18 at 10.22.4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8" y="3957080"/>
            <a:ext cx="2610594" cy="27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104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4180" y="1556430"/>
            <a:ext cx="4677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выполнено благоустройство 8 дворовых территорий за счет средств стимулирования управы района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69" y="2501365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работ:</a:t>
            </a:r>
            <a:endParaRPr lang="ru-RU" sz="1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894020"/>
            <a:ext cx="5668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асфальтовых покрытий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710 кв.м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бортового камня (садового)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2 385 пог.м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и спортивных площадок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шт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резинового покрытия на детских и спортивных площадках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5 618 кв.м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МАФ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564 шт.</a:t>
            </a:r>
          </a:p>
          <a:p>
            <a:pPr lvl="0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03" y="1484827"/>
            <a:ext cx="3479589" cy="245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02" y="4276870"/>
            <a:ext cx="3479589" cy="215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87" y="4474578"/>
            <a:ext cx="3684550" cy="195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7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47" y="245327"/>
            <a:ext cx="2681093" cy="28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79" y="245326"/>
            <a:ext cx="2639123" cy="29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3" y="3324201"/>
            <a:ext cx="2754350" cy="30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47" y="3321100"/>
            <a:ext cx="2657190" cy="305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79" y="3324200"/>
            <a:ext cx="2639123" cy="30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245326"/>
            <a:ext cx="2754351" cy="28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249" y="1042611"/>
            <a:ext cx="862554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программа капитального ремонта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562577"/>
            <a:ext cx="88500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районе Северное Медведково подрядными организациями ФКР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выполнены работы по капитальному ремонту в 8-ми МКД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силами:</a:t>
            </a:r>
          </a:p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Бастион"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 "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СТРОЙСФЕРА"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Шокальского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61 к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Шокальского, д.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к 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СДС-СЕРВИС"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4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Студеный, д.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"СЕРВИС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ПЛЮС"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Студеный, д. 7</a:t>
            </a: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 "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ОЛИМП"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Шокальского, д. 28А</a:t>
            </a: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3584552"/>
            <a:ext cx="2678173" cy="31610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48" y="3584553"/>
            <a:ext cx="2548128" cy="32734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76" y="3584552"/>
            <a:ext cx="2749253" cy="32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659" y="1025127"/>
            <a:ext cx="8736657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86" y="2127670"/>
            <a:ext cx="6564006" cy="41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1044885"/>
            <a:ext cx="8104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Ремонт АБП «Большими картами»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01336" y="1647985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ремонту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«Большими картами»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0109" y="2527022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796" y="2919902"/>
            <a:ext cx="55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проезжей части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14 215 кв.м.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2 415 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новых парковочных карманов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1 861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2 662 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и устройство дорожного и садового бортового 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8 807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п.м.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1" y="1577505"/>
            <a:ext cx="3516208" cy="223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5"/>
          <a:stretch>
            <a:fillRect/>
          </a:stretch>
        </p:blipFill>
        <p:spPr>
          <a:xfrm>
            <a:off x="5489441" y="3952219"/>
            <a:ext cx="3516208" cy="2498008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6"/>
          <a:stretch>
            <a:fillRect/>
          </a:stretch>
        </p:blipFill>
        <p:spPr>
          <a:xfrm>
            <a:off x="2105141" y="4263081"/>
            <a:ext cx="3225395" cy="218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904198"/>
            <a:ext cx="8104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за счет остатков средств 1 транша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01336" y="1647985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дворовой территории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работы по ремонту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 и замене бортового камня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109" y="2527022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947684"/>
            <a:ext cx="573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проезжей части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1 320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 кв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тропиночной сети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1 690,5  кв.м.;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и устройство дорожного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358 п.м.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уличной мебели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18 шт.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GBUSM1\Downloads\WhatsApp Image 2022-11-23 at 13.11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79" y="4271123"/>
            <a:ext cx="3212757" cy="24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BUSM1\Downloads\WhatsApp Image 2022-11-23 at 13.10.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73" y="1614421"/>
            <a:ext cx="3398976" cy="50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1" y="441785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109" y="904198"/>
            <a:ext cx="8104909" cy="41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за счет средств 2 транша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01336" y="13306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ремонту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покрытия, замене бортового камня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36" y="2407818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746372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проезжей части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1 367,00  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 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424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и устройство дорожного и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садового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бортового 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783 п.м.</a:t>
            </a:r>
          </a:p>
        </p:txBody>
      </p:sp>
      <p:pic>
        <p:nvPicPr>
          <p:cNvPr id="2050" name="Picture 2" descr="C:\Users\GBUSM1\Downloads\WhatsApp Image 2022-11-23 at 13.19.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1746098"/>
            <a:ext cx="3337637" cy="44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BUSM1\Downloads\WhatsApp Image 2022-11-23 at 13.19.3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7" y="4139318"/>
            <a:ext cx="3669957" cy="20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0" y="149462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125" y="932355"/>
            <a:ext cx="810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за счет средств экономии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1 транша СУР, сложившейся от торгов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 Pro Black" panose="02040A02050405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3845" y="1664897"/>
            <a:ext cx="613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ремонту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покрытия, замене бортового камня и реконструкции контейнерных площадок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35" y="2728009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030578"/>
            <a:ext cx="5204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проезжей части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2 839  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640 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161,5 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устройство дорожного и садового бортового 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1 327 п.м.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контейнерных площадок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шт.</a:t>
            </a:r>
          </a:p>
        </p:txBody>
      </p:sp>
      <p:pic>
        <p:nvPicPr>
          <p:cNvPr id="3074" name="Picture 2" descr="C:\Users\GBUSM1\Downloads\WhatsApp Image 2022-11-23 at 13.25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11" y="2495894"/>
            <a:ext cx="3655334" cy="20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BUSM1\Downloads\WhatsApp Image 2022-11-23 at 13.26.0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9" y="4614446"/>
            <a:ext cx="3884097" cy="21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BUSM1\Downloads\WhatsApp Image 2022-11-23 at 13.26.5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11" y="4614446"/>
            <a:ext cx="3655334" cy="21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" y="177567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871268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0" y="149462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991" y="892805"/>
            <a:ext cx="810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за счет средств экономии, сложившейся от торгов при закупке МАФ силами Организации </a:t>
            </a: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05889" y="1540102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ремонту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 покрытия и замене бортового камня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36" y="2371099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17623"/>
            <a:ext cx="5204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проезжей части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2 107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кв.м.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675 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устройство дорожного и садового бортового 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1 345 п.м.</a:t>
            </a:r>
          </a:p>
        </p:txBody>
      </p:sp>
      <p:pic>
        <p:nvPicPr>
          <p:cNvPr id="4098" name="Picture 2" descr="C:\Users\GBUSM1\Downloads\WhatsApp Image 2022-11-23 at 13.30.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14" y="3941062"/>
            <a:ext cx="2975713" cy="26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BUSM1\Downloads\WhatsApp Image 2022-11-23 at 13.37.2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1" y="3941062"/>
            <a:ext cx="3072059" cy="26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BUSM1\Downloads\WhatsApp Image 2022-11-23 at 13.37.28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42" y="2924575"/>
            <a:ext cx="2439007" cy="36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2" y="119748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0" y="149462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02481" y="2919449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062" y="3258003"/>
            <a:ext cx="520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бортового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 п.м.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125" y="932355"/>
            <a:ext cx="810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за счет средств экономии 2021 года в рамках программы «ремонт АБП большими картами»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062" y="1903214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устройству дорожно-тропиночной сети и замене бортового камня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GBUSM1\Downloads\WhatsApp Image 2022-11-23 at 13.51.5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06" y="3203300"/>
            <a:ext cx="2856428" cy="33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BUSM1\Downloads\WhatsApp Image 2022-11-23 at 13.52.3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7" y="3884540"/>
            <a:ext cx="2751963" cy="26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BUSM1\Downloads\WhatsApp Image 2022-11-23 at 13.56.0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1792" y="3884540"/>
            <a:ext cx="2447602" cy="26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³ÐµÑÐ± ÑÐ²Ð°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2" y="119748"/>
            <a:ext cx="1037580" cy="8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86986" y="1019549"/>
            <a:ext cx="6564006" cy="11157"/>
          </a:xfrm>
          <a:prstGeom prst="line">
            <a:avLst/>
          </a:prstGeom>
          <a:ln w="254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31250" y="149462"/>
            <a:ext cx="687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Georgia Pro Black" panose="02040A02050405020203" pitchFamily="18" charset="0"/>
              </a:rPr>
              <a:t>Северное Медведково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1" name="Рисунок 30" descr="http://street-moscow.ru/images/articles/gerb-severnoe-medvedk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33" y="177567"/>
            <a:ext cx="808316" cy="8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02481" y="2621220"/>
            <a:ext cx="41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013" y="2967950"/>
            <a:ext cx="5204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проезжей части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2 400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355 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новых парковочных карманов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549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тропиночной сети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1 035  кв.м.;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устройство дорожного и садового бортового камня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1 631 п.м.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125" y="932355"/>
            <a:ext cx="810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Благоустройство дворовых территорий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 Pro Black" panose="02040A02050405020203" pitchFamily="18" charset="0"/>
                <a:cs typeface="Times New Roman" panose="02020603050405020304" pitchFamily="18" charset="0"/>
              </a:rPr>
              <a:t>за счет средств экономии 2021 года в рамках программы «Развитие городской среды»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062" y="1763352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территориях были проведены работы по ремонту асфальтобетонного покрытия и замене бортового камня</a:t>
            </a:r>
          </a:p>
        </p:txBody>
      </p:sp>
      <p:pic>
        <p:nvPicPr>
          <p:cNvPr id="6146" name="Picture 2" descr="C:\Users\GBUSM1\Downloads\WhatsApp Image 2022-11-23 at 13.57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" y="4537610"/>
            <a:ext cx="2951559" cy="20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BUSM1\Downloads\WhatsApp Image 2022-11-23 at 13.58.0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83" y="2312433"/>
            <a:ext cx="2531066" cy="42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BUSM1\Downloads\WhatsApp Image 2022-11-23 at 13.58.3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74" y="4537609"/>
            <a:ext cx="2951011" cy="20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11203</TotalTime>
  <Words>1581</Words>
  <Application>Microsoft Office PowerPoint</Application>
  <PresentationFormat>Экран (4:3)</PresentationFormat>
  <Paragraphs>178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Georgia Pro Black</vt:lpstr>
      <vt:lpstr>Times New Roman</vt:lpstr>
      <vt:lpstr>Wingdings 2</vt:lpstr>
      <vt:lpstr>HDOfficeLightV0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пр-д Заревый, дом 8, корп. 1</vt:lpstr>
      <vt:lpstr>ул. Грекова , дом 1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Котик Иван Николаевич</dc:creator>
  <cp:lastModifiedBy>user</cp:lastModifiedBy>
  <cp:revision>528</cp:revision>
  <cp:lastPrinted>2018-10-08T17:34:00Z</cp:lastPrinted>
  <dcterms:created xsi:type="dcterms:W3CDTF">2018-07-27T08:18:08Z</dcterms:created>
  <dcterms:modified xsi:type="dcterms:W3CDTF">2023-02-10T07:30:01Z</dcterms:modified>
</cp:coreProperties>
</file>