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  <p:cmAuthor id="1" name="Таня" initials="Т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>
        <p:scale>
          <a:sx n="156" d="100"/>
          <a:sy n="156" d="100"/>
        </p:scale>
        <p:origin x="-324" y="-36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6T12:26:26.8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954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14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077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067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420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026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903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7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117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995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97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728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344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4398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4106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170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102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098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931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42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91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38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37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78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1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8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e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eg"/><Relationship Id="rId10" Type="http://schemas.openxmlformats.org/officeDocument/2006/relationships/image" Target="../media/image76.png"/><Relationship Id="rId4" Type="http://schemas.openxmlformats.org/officeDocument/2006/relationships/image" Target="../media/image71.jpe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2.xml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="" xmlns:a16="http://schemas.microsoft.com/office/drawing/2014/main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="" xmlns:a16="http://schemas.microsoft.com/office/drawing/2014/main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="" xmlns:a16="http://schemas.microsoft.com/office/drawing/2014/main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="" xmlns:a16="http://schemas.microsoft.com/office/drawing/2014/main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="" xmlns:a16="http://schemas.microsoft.com/office/drawing/2014/main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="" xmlns:a16="http://schemas.microsoft.com/office/drawing/2014/main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="" xmlns:a16="http://schemas.microsoft.com/office/drawing/2014/main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="" xmlns:a16="http://schemas.microsoft.com/office/drawing/2014/main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="" xmlns:a16="http://schemas.microsoft.com/office/drawing/2014/main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1319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Бояркова Полина Александровна</dc:creator>
  <cp:lastModifiedBy>Таня</cp:lastModifiedBy>
  <cp:revision>13</cp:revision>
  <dcterms:modified xsi:type="dcterms:W3CDTF">2024-01-26T09:27:06Z</dcterms:modified>
</cp:coreProperties>
</file>