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  <p:sldMasterId id="2147483676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80" r:id="rId28"/>
    <p:sldId id="281" r:id="rId2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5" userDrawn="1">
          <p15:clr>
            <a:srgbClr val="747775"/>
          </p15:clr>
        </p15:guide>
        <p15:guide id="2" pos="476" userDrawn="1">
          <p15:clr>
            <a:srgbClr val="747775"/>
          </p15:clr>
        </p15:guide>
        <p15:guide id="3" orient="horz" pos="3117" userDrawn="1">
          <p15:clr>
            <a:srgbClr val="A4A3A4"/>
          </p15:clr>
        </p15:guide>
        <p15:guide id="4" orient="horz" pos="26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5F7"/>
    <a:srgbClr val="EB5847"/>
    <a:srgbClr val="EAF1F4"/>
    <a:srgbClr val="D4F3FA"/>
    <a:srgbClr val="118BA3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786" y="72"/>
      </p:cViewPr>
      <p:guideLst>
        <p:guide orient="horz" pos="395"/>
        <p:guide pos="476"/>
        <p:guide orient="horz" pos="3117"/>
        <p:guide orient="horz" pos="26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5183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fe7157c95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31fe7157c95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2972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fe7157c95_2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0" name="Google Shape;430;g31fe7157c95_2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4326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1fe7157c95_2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g31fe7157c95_2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3880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fe7157c95_2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3" name="Google Shape;493;g31fe7157c95_2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3518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1fe7157c95_2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5" name="Google Shape;505;g31fe7157c95_2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72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1fe7157c95_2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6" name="Google Shape;516;g31fe7157c95_2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0143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1fe7157c95_2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3" name="Google Shape;583;g31fe7157c95_2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510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fe7157c95_2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31fe7157c95_2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2938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fe7157c95_2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0" name="Google Shape;670;g31fe7157c95_2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7172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1fe7157c95_2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3" name="Google Shape;683;g31fe7157c95_2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165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fe7157c95_2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5" name="Google Shape;705;g31fe7157c95_2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343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fe7157c95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31fe7157c9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1948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1fe7157c95_2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8" name="Google Shape;728;g31fe7157c95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3147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fe7157c95_2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7" name="Google Shape;747;g31fe7157c95_2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7950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1fe7157c95_2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1" name="Google Shape;771;g31fe7157c95_2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8183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1fe7157c95_2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4" name="Google Shape;784;g31fe7157c95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9964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>
          <a:extLst>
            <a:ext uri="{FF2B5EF4-FFF2-40B4-BE49-F238E27FC236}">
              <a16:creationId xmlns:a16="http://schemas.microsoft.com/office/drawing/2014/main" xmlns="" id="{9EF59634-74C9-FEB3-3317-7885409E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fe7157c95_2_508:notes">
            <a:extLst>
              <a:ext uri="{FF2B5EF4-FFF2-40B4-BE49-F238E27FC236}">
                <a16:creationId xmlns:a16="http://schemas.microsoft.com/office/drawing/2014/main" xmlns="" id="{5E54C3CD-92BD-2C1A-8905-85379AF8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31fe7157c95_2_508:notes">
            <a:extLst>
              <a:ext uri="{FF2B5EF4-FFF2-40B4-BE49-F238E27FC236}">
                <a16:creationId xmlns:a16="http://schemas.microsoft.com/office/drawing/2014/main" xmlns="" id="{DC23FB22-C70C-270B-6C18-48B796E33F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8412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21d9f2f03a_1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9" name="Google Shape;879;g321d9f2f03a_1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232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1fe7157c95_2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8" name="Google Shape;898;g31fe7157c95_2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319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fe7157c95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31fe7157c95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327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fe7157c95_2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g31fe7157c95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2446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fe7157c95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31fe7157c95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984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fe7157c95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31fe7157c95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8537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fe7157c95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g31fe7157c95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3842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fe7157c95_2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g31fe7157c95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113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fe7157c95_2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6" name="Google Shape;416;g31fe7157c95_2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572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/>
          <p:nvPr/>
        </p:nvSpPr>
        <p:spPr>
          <a:xfrm>
            <a:off x="910514" y="779718"/>
            <a:ext cx="577405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ЦЕНТРЫ </a:t>
            </a:r>
            <a:b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ГОСУСЛУГ</a:t>
            </a:r>
            <a:b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МОСКВЫ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30"/>
          <p:cNvCxnSpPr/>
          <p:nvPr/>
        </p:nvCxnSpPr>
        <p:spPr>
          <a:xfrm>
            <a:off x="1022738" y="3080734"/>
            <a:ext cx="384531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30"/>
          <p:cNvSpPr txBox="1"/>
          <p:nvPr/>
        </p:nvSpPr>
        <p:spPr>
          <a:xfrm>
            <a:off x="891923" y="3784281"/>
            <a:ext cx="14437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2024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53" name="Google Shape;153;p30"/>
          <p:cNvGrpSpPr/>
          <p:nvPr/>
        </p:nvGrpSpPr>
        <p:grpSpPr>
          <a:xfrm>
            <a:off x="3157604" y="3784281"/>
            <a:ext cx="1710444" cy="871194"/>
            <a:chOff x="2450083" y="3703500"/>
            <a:chExt cx="1725061" cy="878639"/>
          </a:xfrm>
        </p:grpSpPr>
        <p:sp>
          <p:nvSpPr>
            <p:cNvPr id="154" name="Google Shape;154;p3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7" name="Google Shape;19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7976" y="357725"/>
            <a:ext cx="3560373" cy="47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9"/>
          <p:cNvGrpSpPr/>
          <p:nvPr/>
        </p:nvGrpSpPr>
        <p:grpSpPr>
          <a:xfrm>
            <a:off x="677426" y="1305531"/>
            <a:ext cx="7894320" cy="1950463"/>
            <a:chOff x="923480" y="1000731"/>
            <a:chExt cx="7894320" cy="1950463"/>
          </a:xfrm>
        </p:grpSpPr>
        <p:sp>
          <p:nvSpPr>
            <p:cNvPr id="433" name="Google Shape;433;p39"/>
            <p:cNvSpPr/>
            <p:nvPr/>
          </p:nvSpPr>
          <p:spPr>
            <a:xfrm>
              <a:off x="923480" y="1000731"/>
              <a:ext cx="789432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НОВЫЕ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УНИКАЛЬНЫЕ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УСЛУГИ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4" name="Google Shape;434;p39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5" name="Google Shape;435;p39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436" name="Google Shape;436;p39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9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9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9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9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9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9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9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9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9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9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9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9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9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39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9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9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9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9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9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"/>
          <p:cNvSpPr/>
          <p:nvPr/>
        </p:nvSpPr>
        <p:spPr>
          <a:xfrm rot="10800000">
            <a:off x="5191016" y="1032641"/>
            <a:ext cx="3389586" cy="945931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0"/>
          <p:cNvSpPr txBox="1"/>
          <p:nvPr/>
        </p:nvSpPr>
        <p:spPr>
          <a:xfrm>
            <a:off x="758946" y="1587663"/>
            <a:ext cx="36874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ОРГАНОВ ОПЕКИ</a:t>
            </a:r>
            <a:endParaRPr sz="18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 отношении детей, недееспособных и ограниченно дееспособных граждан </a:t>
            </a:r>
            <a:endParaRPr sz="1400" b="0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Google Shape;485;p40"/>
          <p:cNvSpPr txBox="1"/>
          <p:nvPr/>
        </p:nvSpPr>
        <p:spPr>
          <a:xfrm>
            <a:off x="5370233" y="1194494"/>
            <a:ext cx="3028763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разрешения на сделки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имуществом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(купля-продажа, обмен и др.)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разрешения на распоряжение денежными средствами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0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0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Уникальные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40"/>
          <p:cNvPicPr preferRelativeResize="0"/>
          <p:nvPr/>
        </p:nvPicPr>
        <p:blipFill rotWithShape="1">
          <a:blip r:embed="rId4">
            <a:alphaModFix/>
          </a:blip>
          <a:srcRect l="3875" r="10198"/>
          <a:stretch/>
        </p:blipFill>
        <p:spPr>
          <a:xfrm>
            <a:off x="5386007" y="2205246"/>
            <a:ext cx="2939084" cy="228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0"/>
          <p:cNvSpPr txBox="1"/>
          <p:nvPr/>
        </p:nvSpPr>
        <p:spPr>
          <a:xfrm>
            <a:off x="758825" y="2650826"/>
            <a:ext cx="3628013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Подать заявление о предоставлении государственных услуг можно во все флагманские офисы и центр госуслуг района Коммунарка, в том числе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предварительной записи через портал </a:t>
            </a:r>
            <a:r>
              <a:rPr lang="ru" sz="9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 госуслуг для органов исполнительной власти города Москвы уполномочен на рассмотрение заявлений с выдачей предварительных разрешений. На базе МФЦ для ОИВ создан специализированный Отдел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услуг органов опеки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попечительства.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p40"/>
          <p:cNvCxnSpPr/>
          <p:nvPr/>
        </p:nvCxnSpPr>
        <p:spPr>
          <a:xfrm>
            <a:off x="4844724" y="935340"/>
            <a:ext cx="0" cy="3894757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"/>
          <p:cNvSpPr/>
          <p:nvPr/>
        </p:nvSpPr>
        <p:spPr>
          <a:xfrm rot="10800000">
            <a:off x="5081891" y="1196598"/>
            <a:ext cx="3389586" cy="1266382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41"/>
          <p:cNvPicPr preferRelativeResize="0"/>
          <p:nvPr/>
        </p:nvPicPr>
        <p:blipFill rotWithShape="1">
          <a:blip r:embed="rId4">
            <a:alphaModFix/>
          </a:blip>
          <a:srcRect l="7029" r="8073"/>
          <a:stretch/>
        </p:blipFill>
        <p:spPr>
          <a:xfrm>
            <a:off x="5351539" y="2589141"/>
            <a:ext cx="2883049" cy="226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1"/>
          <p:cNvSpPr txBox="1"/>
          <p:nvPr/>
        </p:nvSpPr>
        <p:spPr>
          <a:xfrm>
            <a:off x="863602" y="1698904"/>
            <a:ext cx="370839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ИЮНЯ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города Москвы можно получить услуги по воинскому учету, выдаче удостоверений, справок и оформлению выплат, пенсий — всего стало доступно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40 услуг военного комиссариата.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 НОЯБРЯ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можно получить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справку об участии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специальной военной операции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Сделать это могут граждане РФ — участники СВО, члены их семей, а также родители (законные представители) несовершеннолетнего ребенка участника СВО.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 НОЯБРЯ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организован прием заявителей для подачи и направления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жалоб в призывную комиссию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г. Москвы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для обжалования отдельных решений, принимаемых в соответствии с Федеральным законом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от 28 марта 1998 г. № 53-ФЗ «О воинской обязанности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военной службе».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1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5244656" y="827302"/>
            <a:ext cx="318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РОСРЕЕСТРА</a:t>
            </a:r>
            <a:endParaRPr sz="18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5348727" y="1332345"/>
            <a:ext cx="288586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11 центрах «Мои Документы» появилась возможность зарегистрировать недвижимость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новых территориях России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(Донецкая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Луганские народные республики, Запорожская и Херсонская области)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получить выписки из ЕГРН на объекты, расположенные на этих территориях.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2" name="Google Shape;502;p41"/>
          <p:cNvCxnSpPr/>
          <p:nvPr/>
        </p:nvCxnSpPr>
        <p:spPr>
          <a:xfrm>
            <a:off x="4844724" y="935340"/>
            <a:ext cx="0" cy="3894757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2"/>
          <p:cNvSpPr/>
          <p:nvPr/>
        </p:nvSpPr>
        <p:spPr>
          <a:xfrm rot="10800000">
            <a:off x="5081891" y="922266"/>
            <a:ext cx="3389586" cy="1518592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2"/>
          <p:cNvSpPr txBox="1"/>
          <p:nvPr/>
        </p:nvSpPr>
        <p:spPr>
          <a:xfrm>
            <a:off x="934819" y="1639240"/>
            <a:ext cx="3779071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перечень услуг, по вопросам которых жители могут получить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от специалистов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Документы», в 2024 году добавились услуги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подтверждению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 об образовании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(или) о квалификации, об ученых степенях, ученых званиях, а также две услуги в сфере опеки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попечительства.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23 АВГУСТА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центрах «Мои Документы» предоставляется услуга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«Оформление наличия гражданства Российской Федерации»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части приема заявлений и выдачи результата для получения свидетельства о приобретении гражданства Российской Федерации или проставления отметки о наличии гражданства Российской Федерации на свидетельствах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рождении.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12 СЕНТЯБРЯ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столичных центрах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жители Московской области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могут подать заявления на получение 22 электронных услуг.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 москвичи теперь пользуются центрами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Подмосковье — там они могут получить 20 онлайн-услуг.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2"/>
          <p:cNvSpPr txBox="1"/>
          <p:nvPr/>
        </p:nvSpPr>
        <p:spPr>
          <a:xfrm>
            <a:off x="5221962" y="1023008"/>
            <a:ext cx="3249515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ГБУ МФЦ города Москвы переданы полномочия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государственных 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подтверждению документов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 образовании и (или) квалификации,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 ученых степенях, ученых званиях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 ключ.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МФЦ по реализации отдельных полномочий рассматривает заявления и проставляет апостиль.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p42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42"/>
          <p:cNvPicPr preferRelativeResize="0"/>
          <p:nvPr/>
        </p:nvPicPr>
        <p:blipFill rotWithShape="1">
          <a:blip r:embed="rId4">
            <a:alphaModFix/>
          </a:blip>
          <a:srcRect l="8317" r="5509"/>
          <a:stretch/>
        </p:blipFill>
        <p:spPr>
          <a:xfrm>
            <a:off x="5281448" y="2571922"/>
            <a:ext cx="2940270" cy="22746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42"/>
          <p:cNvCxnSpPr/>
          <p:nvPr/>
        </p:nvCxnSpPr>
        <p:spPr>
          <a:xfrm>
            <a:off x="4844724" y="935340"/>
            <a:ext cx="0" cy="3887383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3"/>
          <p:cNvSpPr txBox="1"/>
          <p:nvPr/>
        </p:nvSpPr>
        <p:spPr>
          <a:xfrm>
            <a:off x="758825" y="2285825"/>
            <a:ext cx="4478153" cy="1423426"/>
          </a:xfrm>
          <a:prstGeom prst="rect">
            <a:avLst/>
          </a:prstGeom>
          <a:gradFill>
            <a:gsLst>
              <a:gs pos="0">
                <a:srgbClr val="FFFFFF">
                  <a:alpha val="31372"/>
                </a:srgbClr>
              </a:gs>
              <a:gs pos="8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ФЛАГМАНСКИЙ ОФИС </a:t>
            </a:r>
            <a:b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7142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это главный окружной центр предоставления госуслуг, который обеспечивает революционно новый уровень сервиса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3"/>
          <p:cNvSpPr/>
          <p:nvPr/>
        </p:nvSpPr>
        <p:spPr>
          <a:xfrm rot="10800000">
            <a:off x="863600" y="3816696"/>
            <a:ext cx="8037895" cy="1025940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43"/>
          <p:cNvPicPr preferRelativeResize="0"/>
          <p:nvPr/>
        </p:nvPicPr>
        <p:blipFill rotWithShape="1">
          <a:blip r:embed="rId4">
            <a:alphaModFix/>
          </a:blip>
          <a:srcRect l="8068" r="14229"/>
          <a:stretch/>
        </p:blipFill>
        <p:spPr>
          <a:xfrm>
            <a:off x="6795836" y="616078"/>
            <a:ext cx="2097339" cy="129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3"/>
          <p:cNvPicPr preferRelativeResize="0"/>
          <p:nvPr/>
        </p:nvPicPr>
        <p:blipFill rotWithShape="1">
          <a:blip r:embed="rId5">
            <a:alphaModFix/>
          </a:blip>
          <a:srcRect l="140" r="3469" b="1474"/>
          <a:stretch/>
        </p:blipFill>
        <p:spPr>
          <a:xfrm>
            <a:off x="4945362" y="616079"/>
            <a:ext cx="1976135" cy="129577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3"/>
          <p:cNvSpPr/>
          <p:nvPr/>
        </p:nvSpPr>
        <p:spPr>
          <a:xfrm>
            <a:off x="2922968" y="1887936"/>
            <a:ext cx="1589918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Большая площадь помещения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3" name="Google Shape;523;p43"/>
          <p:cNvSpPr/>
          <p:nvPr/>
        </p:nvSpPr>
        <p:spPr>
          <a:xfrm>
            <a:off x="4872489" y="1887936"/>
            <a:ext cx="1584176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Просторный детский уголок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4" name="Google Shape;524;p43"/>
          <p:cNvSpPr/>
          <p:nvPr/>
        </p:nvSpPr>
        <p:spPr>
          <a:xfrm>
            <a:off x="761863" y="1887936"/>
            <a:ext cx="2088232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Расширенная зона электронных услуг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5" name="Google Shape;525;p43"/>
          <p:cNvSpPr/>
          <p:nvPr/>
        </p:nvSpPr>
        <p:spPr>
          <a:xfrm>
            <a:off x="6850613" y="1887936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Комфортная зона ожидания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526" name="Google Shape;526;p43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527" name="Google Shape;527;p43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grpSp>
        <p:nvGrpSpPr>
          <p:cNvPr id="528" name="Google Shape;528;p43"/>
          <p:cNvGrpSpPr/>
          <p:nvPr/>
        </p:nvGrpSpPr>
        <p:grpSpPr>
          <a:xfrm>
            <a:off x="990424" y="3885998"/>
            <a:ext cx="7727893" cy="437741"/>
            <a:chOff x="990424" y="3959732"/>
            <a:chExt cx="7727893" cy="437741"/>
          </a:xfrm>
        </p:grpSpPr>
        <p:grpSp>
          <p:nvGrpSpPr>
            <p:cNvPr id="529" name="Google Shape;529;p43"/>
            <p:cNvGrpSpPr/>
            <p:nvPr/>
          </p:nvGrpSpPr>
          <p:grpSpPr>
            <a:xfrm>
              <a:off x="990424" y="3961640"/>
              <a:ext cx="1229106" cy="430887"/>
              <a:chOff x="900113" y="3961640"/>
              <a:chExt cx="1229106" cy="430887"/>
            </a:xfrm>
          </p:grpSpPr>
          <p:grpSp>
            <p:nvGrpSpPr>
              <p:cNvPr id="530" name="Google Shape;530;p43"/>
              <p:cNvGrpSpPr/>
              <p:nvPr/>
            </p:nvGrpSpPr>
            <p:grpSpPr>
              <a:xfrm>
                <a:off x="900113" y="4023490"/>
                <a:ext cx="377564" cy="329750"/>
                <a:chOff x="1042049" y="4051716"/>
                <a:chExt cx="492478" cy="430112"/>
              </a:xfrm>
            </p:grpSpPr>
            <p:sp>
              <p:nvSpPr>
                <p:cNvPr id="531" name="Google Shape;531;p43"/>
                <p:cNvSpPr/>
                <p:nvPr/>
              </p:nvSpPr>
              <p:spPr>
                <a:xfrm>
                  <a:off x="1042049" y="4051716"/>
                  <a:ext cx="492478" cy="43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19" extrusionOk="0">
                      <a:moveTo>
                        <a:pt x="250" y="88"/>
                      </a:moveTo>
                      <a:cubicBezTo>
                        <a:pt x="250" y="88"/>
                        <a:pt x="250" y="88"/>
                        <a:pt x="250" y="88"/>
                      </a:cubicBezTo>
                      <a:cubicBezTo>
                        <a:pt x="249" y="87"/>
                        <a:pt x="249" y="87"/>
                        <a:pt x="249" y="87"/>
                      </a:cubicBezTo>
                      <a:cubicBezTo>
                        <a:pt x="207" y="8"/>
                        <a:pt x="207" y="8"/>
                        <a:pt x="207" y="8"/>
                      </a:cubicBezTo>
                      <a:cubicBezTo>
                        <a:pt x="206" y="6"/>
                        <a:pt x="202" y="0"/>
                        <a:pt x="195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7" y="0"/>
                        <a:pt x="43" y="8"/>
                        <a:pt x="43" y="8"/>
                      </a:cubicBezTo>
                      <a:cubicBezTo>
                        <a:pt x="2" y="86"/>
                        <a:pt x="2" y="86"/>
                        <a:pt x="2" y="86"/>
                      </a:cubicBezTo>
                      <a:cubicBezTo>
                        <a:pt x="2" y="86"/>
                        <a:pt x="2" y="86"/>
                        <a:pt x="2" y="86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1" y="88"/>
                        <a:pt x="0" y="92"/>
                        <a:pt x="1" y="95"/>
                      </a:cubicBezTo>
                      <a:cubicBezTo>
                        <a:pt x="12" y="112"/>
                        <a:pt x="30" y="123"/>
                        <a:pt x="51" y="123"/>
                      </a:cubicBezTo>
                      <a:cubicBezTo>
                        <a:pt x="72" y="123"/>
                        <a:pt x="90" y="112"/>
                        <a:pt x="100" y="96"/>
                      </a:cubicBezTo>
                      <a:cubicBezTo>
                        <a:pt x="102" y="93"/>
                        <a:pt x="100" y="88"/>
                        <a:pt x="100" y="88"/>
                      </a:cubicBezTo>
                      <a:cubicBezTo>
                        <a:pt x="61" y="15"/>
                        <a:pt x="61" y="15"/>
                        <a:pt x="61" y="15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60" y="13"/>
                        <a:pt x="60" y="10"/>
                        <a:pt x="64" y="10"/>
                      </a:cubicBezTo>
                      <a:cubicBezTo>
                        <a:pt x="115" y="10"/>
                        <a:pt x="115" y="10"/>
                        <a:pt x="115" y="10"/>
                      </a:cubicBezTo>
                      <a:cubicBezTo>
                        <a:pt x="116" y="10"/>
                        <a:pt x="120" y="11"/>
                        <a:pt x="120" y="18"/>
                      </a:cubicBezTo>
                      <a:cubicBezTo>
                        <a:pt x="120" y="192"/>
                        <a:pt x="120" y="192"/>
                        <a:pt x="120" y="192"/>
                      </a:cubicBezTo>
                      <a:cubicBezTo>
                        <a:pt x="120" y="194"/>
                        <a:pt x="119" y="197"/>
                        <a:pt x="116" y="199"/>
                      </a:cubicBezTo>
                      <a:cubicBezTo>
                        <a:pt x="90" y="215"/>
                        <a:pt x="90" y="215"/>
                        <a:pt x="90" y="215"/>
                      </a:cubicBezTo>
                      <a:cubicBezTo>
                        <a:pt x="90" y="215"/>
                        <a:pt x="84" y="219"/>
                        <a:pt x="90" y="219"/>
                      </a:cubicBezTo>
                      <a:cubicBezTo>
                        <a:pt x="162" y="219"/>
                        <a:pt x="162" y="219"/>
                        <a:pt x="162" y="219"/>
                      </a:cubicBezTo>
                      <a:cubicBezTo>
                        <a:pt x="167" y="219"/>
                        <a:pt x="162" y="216"/>
                        <a:pt x="162" y="216"/>
                      </a:cubicBezTo>
                      <a:cubicBezTo>
                        <a:pt x="136" y="200"/>
                        <a:pt x="136" y="200"/>
                        <a:pt x="136" y="200"/>
                      </a:cubicBezTo>
                      <a:cubicBezTo>
                        <a:pt x="136" y="200"/>
                        <a:pt x="136" y="200"/>
                        <a:pt x="136" y="200"/>
                      </a:cubicBezTo>
                      <a:cubicBezTo>
                        <a:pt x="132" y="197"/>
                        <a:pt x="131" y="194"/>
                        <a:pt x="131" y="192"/>
                      </a:cubicBezTo>
                      <a:cubicBezTo>
                        <a:pt x="131" y="17"/>
                        <a:pt x="131" y="17"/>
                        <a:pt x="131" y="17"/>
                      </a:cubicBezTo>
                      <a:cubicBezTo>
                        <a:pt x="131" y="11"/>
                        <a:pt x="135" y="10"/>
                        <a:pt x="137" y="10"/>
                      </a:cubicBezTo>
                      <a:cubicBezTo>
                        <a:pt x="186" y="10"/>
                        <a:pt x="186" y="10"/>
                        <a:pt x="186" y="10"/>
                      </a:cubicBezTo>
                      <a:cubicBezTo>
                        <a:pt x="188" y="10"/>
                        <a:pt x="191" y="11"/>
                        <a:pt x="189" y="16"/>
                      </a:cubicBezTo>
                      <a:cubicBezTo>
                        <a:pt x="150" y="89"/>
                        <a:pt x="150" y="89"/>
                        <a:pt x="150" y="89"/>
                      </a:cubicBezTo>
                      <a:cubicBezTo>
                        <a:pt x="150" y="89"/>
                        <a:pt x="149" y="92"/>
                        <a:pt x="150" y="95"/>
                      </a:cubicBezTo>
                      <a:cubicBezTo>
                        <a:pt x="161" y="112"/>
                        <a:pt x="179" y="123"/>
                        <a:pt x="200" y="123"/>
                      </a:cubicBezTo>
                      <a:cubicBezTo>
                        <a:pt x="221" y="123"/>
                        <a:pt x="240" y="112"/>
                        <a:pt x="250" y="95"/>
                      </a:cubicBezTo>
                      <a:cubicBezTo>
                        <a:pt x="251" y="93"/>
                        <a:pt x="250" y="90"/>
                        <a:pt x="250" y="89"/>
                      </a:cubicBezTo>
                      <a:lnTo>
                        <a:pt x="250" y="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43"/>
                <p:cNvSpPr/>
                <p:nvPr/>
              </p:nvSpPr>
              <p:spPr>
                <a:xfrm>
                  <a:off x="1358181" y="4082899"/>
                  <a:ext cx="154840" cy="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6" extrusionOk="0">
                      <a:moveTo>
                        <a:pt x="42" y="5"/>
                      </a:moveTo>
                      <a:cubicBezTo>
                        <a:pt x="39" y="0"/>
                        <a:pt x="37" y="5"/>
                        <a:pt x="37" y="5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2" y="71"/>
                        <a:pt x="2" y="71"/>
                        <a:pt x="2" y="71"/>
                      </a:cubicBezTo>
                      <a:cubicBezTo>
                        <a:pt x="1" y="73"/>
                        <a:pt x="0" y="76"/>
                        <a:pt x="5" y="76"/>
                      </a:cubicBez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74" y="76"/>
                        <a:pt x="74" y="76"/>
                        <a:pt x="74" y="76"/>
                      </a:cubicBezTo>
                      <a:cubicBezTo>
                        <a:pt x="79" y="76"/>
                        <a:pt x="76" y="71"/>
                        <a:pt x="76" y="70"/>
                      </a:cubicBez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E745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43"/>
                <p:cNvSpPr/>
                <p:nvPr/>
              </p:nvSpPr>
              <p:spPr>
                <a:xfrm>
                  <a:off x="1063555" y="4085050"/>
                  <a:ext cx="154840" cy="14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5" extrusionOk="0">
                      <a:moveTo>
                        <a:pt x="41" y="2"/>
                      </a:moveTo>
                      <a:cubicBezTo>
                        <a:pt x="40" y="0"/>
                        <a:pt x="38" y="2"/>
                        <a:pt x="38" y="2"/>
                      </a:cubicBezTo>
                      <a:cubicBezTo>
                        <a:pt x="3" y="69"/>
                        <a:pt x="3" y="69"/>
                        <a:pt x="3" y="69"/>
                      </a:cubicBezTo>
                      <a:cubicBezTo>
                        <a:pt x="3" y="69"/>
                        <a:pt x="3" y="69"/>
                        <a:pt x="3" y="69"/>
                      </a:cubicBezTo>
                      <a:cubicBezTo>
                        <a:pt x="2" y="71"/>
                        <a:pt x="2" y="71"/>
                        <a:pt x="2" y="71"/>
                      </a:cubicBezTo>
                      <a:cubicBezTo>
                        <a:pt x="1" y="73"/>
                        <a:pt x="0" y="75"/>
                        <a:pt x="3" y="75"/>
                      </a:cubicBezTo>
                      <a:cubicBezTo>
                        <a:pt x="76" y="75"/>
                        <a:pt x="76" y="75"/>
                        <a:pt x="76" y="75"/>
                      </a:cubicBezTo>
                      <a:cubicBezTo>
                        <a:pt x="79" y="75"/>
                        <a:pt x="78" y="72"/>
                        <a:pt x="77" y="70"/>
                      </a:cubicBezTo>
                      <a:cubicBezTo>
                        <a:pt x="76" y="69"/>
                        <a:pt x="76" y="69"/>
                        <a:pt x="76" y="69"/>
                      </a:cubicBezTo>
                      <a:cubicBezTo>
                        <a:pt x="76" y="69"/>
                        <a:pt x="76" y="69"/>
                        <a:pt x="76" y="69"/>
                      </a:cubicBezTo>
                      <a:cubicBezTo>
                        <a:pt x="41" y="2"/>
                        <a:pt x="41" y="2"/>
                        <a:pt x="41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43"/>
                <p:cNvSpPr/>
                <p:nvPr/>
              </p:nvSpPr>
              <p:spPr>
                <a:xfrm>
                  <a:off x="1358181" y="4082899"/>
                  <a:ext cx="154840" cy="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6" extrusionOk="0">
                      <a:moveTo>
                        <a:pt x="74" y="76"/>
                      </a:move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0" y="76"/>
                        <a:pt x="1" y="73"/>
                        <a:pt x="2" y="71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7" y="5"/>
                        <a:pt x="39" y="0"/>
                        <a:pt x="42" y="5"/>
                      </a:cubicBezTo>
                      <a:cubicBezTo>
                        <a:pt x="76" y="70"/>
                        <a:pt x="76" y="70"/>
                        <a:pt x="76" y="70"/>
                      </a:cubicBezTo>
                      <a:cubicBezTo>
                        <a:pt x="76" y="71"/>
                        <a:pt x="79" y="76"/>
                        <a:pt x="74" y="7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5" name="Google Shape;535;p43"/>
              <p:cNvSpPr txBox="1"/>
              <p:nvPr/>
            </p:nvSpPr>
            <p:spPr>
              <a:xfrm>
                <a:off x="1294004" y="3961640"/>
                <a:ext cx="835215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Мой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нотариус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6" name="Google Shape;536;p43"/>
            <p:cNvGrpSpPr/>
            <p:nvPr/>
          </p:nvGrpSpPr>
          <p:grpSpPr>
            <a:xfrm>
              <a:off x="3120401" y="3959732"/>
              <a:ext cx="934407" cy="430887"/>
              <a:chOff x="2371585" y="3959732"/>
              <a:chExt cx="934407" cy="430887"/>
            </a:xfrm>
          </p:grpSpPr>
          <p:sp>
            <p:nvSpPr>
              <p:cNvPr id="537" name="Google Shape;537;p43"/>
              <p:cNvSpPr txBox="1"/>
              <p:nvPr/>
            </p:nvSpPr>
            <p:spPr>
              <a:xfrm>
                <a:off x="2757240" y="3959732"/>
                <a:ext cx="54875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Мое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фото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8" name="Google Shape;538;p43"/>
              <p:cNvGrpSpPr/>
              <p:nvPr/>
            </p:nvGrpSpPr>
            <p:grpSpPr>
              <a:xfrm>
                <a:off x="2371585" y="4024313"/>
                <a:ext cx="383437" cy="328385"/>
                <a:chOff x="1982045" y="3929568"/>
                <a:chExt cx="630238" cy="539751"/>
              </a:xfrm>
            </p:grpSpPr>
            <p:sp>
              <p:nvSpPr>
                <p:cNvPr id="539" name="Google Shape;539;p43"/>
                <p:cNvSpPr/>
                <p:nvPr/>
              </p:nvSpPr>
              <p:spPr>
                <a:xfrm>
                  <a:off x="1982045" y="3929568"/>
                  <a:ext cx="293688" cy="29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185" extrusionOk="0">
                      <a:moveTo>
                        <a:pt x="185" y="0"/>
                      </a:moveTo>
                      <a:lnTo>
                        <a:pt x="0" y="185"/>
                      </a:lnTo>
                      <a:lnTo>
                        <a:pt x="185" y="185"/>
                      </a:lnTo>
                      <a:lnTo>
                        <a:pt x="185" y="0"/>
                      </a:lnTo>
                      <a:close/>
                    </a:path>
                  </a:pathLst>
                </a:custGeom>
                <a:solidFill>
                  <a:srgbClr val="5826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43"/>
                <p:cNvSpPr/>
                <p:nvPr/>
              </p:nvSpPr>
              <p:spPr>
                <a:xfrm>
                  <a:off x="2275733" y="4129593"/>
                  <a:ext cx="104775" cy="20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71" extrusionOk="0">
                      <a:moveTo>
                        <a:pt x="36" y="36"/>
                      </a:moveTo>
                      <a:cubicBezTo>
                        <a:pt x="36" y="16"/>
                        <a:pt x="20" y="0"/>
                        <a:pt x="0" y="0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20" y="71"/>
                        <a:pt x="36" y="55"/>
                        <a:pt x="36" y="3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43"/>
                <p:cNvSpPr/>
                <p:nvPr/>
              </p:nvSpPr>
              <p:spPr>
                <a:xfrm>
                  <a:off x="2275733" y="3929568"/>
                  <a:ext cx="336550" cy="5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86" extrusionOk="0">
                      <a:moveTo>
                        <a:pt x="116" y="163"/>
                      </a:moveTo>
                      <a:cubicBezTo>
                        <a:pt x="116" y="58"/>
                        <a:pt x="116" y="58"/>
                        <a:pt x="116" y="58"/>
                      </a:cubicBezTo>
                      <a:cubicBezTo>
                        <a:pt x="116" y="45"/>
                        <a:pt x="106" y="35"/>
                        <a:pt x="93" y="35"/>
                      </a:cubicBezTo>
                      <a:cubicBezTo>
                        <a:pt x="65" y="35"/>
                        <a:pt x="65" y="35"/>
                        <a:pt x="65" y="35"/>
                      </a:cubicBezTo>
                      <a:cubicBezTo>
                        <a:pt x="61" y="35"/>
                        <a:pt x="57" y="32"/>
                        <a:pt x="56" y="28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3"/>
                        <a:pt x="43" y="0"/>
                        <a:pt x="4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32" y="46"/>
                        <a:pt x="58" y="72"/>
                        <a:pt x="58" y="105"/>
                      </a:cubicBezTo>
                      <a:cubicBezTo>
                        <a:pt x="58" y="137"/>
                        <a:pt x="32" y="163"/>
                        <a:pt x="0" y="163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93" y="186"/>
                        <a:pt x="93" y="186"/>
                        <a:pt x="93" y="186"/>
                      </a:cubicBezTo>
                      <a:cubicBezTo>
                        <a:pt x="106" y="186"/>
                        <a:pt x="116" y="176"/>
                        <a:pt x="116" y="163"/>
                      </a:cubicBezTo>
                      <a:close/>
                      <a:moveTo>
                        <a:pt x="85" y="74"/>
                      </a:moveTo>
                      <a:cubicBezTo>
                        <a:pt x="80" y="74"/>
                        <a:pt x="77" y="71"/>
                        <a:pt x="77" y="66"/>
                      </a:cubicBezTo>
                      <a:cubicBezTo>
                        <a:pt x="77" y="62"/>
                        <a:pt x="80" y="58"/>
                        <a:pt x="85" y="58"/>
                      </a:cubicBezTo>
                      <a:cubicBezTo>
                        <a:pt x="89" y="58"/>
                        <a:pt x="93" y="62"/>
                        <a:pt x="93" y="66"/>
                      </a:cubicBezTo>
                      <a:cubicBezTo>
                        <a:pt x="93" y="71"/>
                        <a:pt x="89" y="74"/>
                        <a:pt x="85" y="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43"/>
                <p:cNvSpPr/>
                <p:nvPr/>
              </p:nvSpPr>
              <p:spPr>
                <a:xfrm>
                  <a:off x="1982045" y="4223256"/>
                  <a:ext cx="293688" cy="246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5" extrusionOk="0">
                      <a:moveTo>
                        <a:pt x="45" y="40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5"/>
                        <a:pt x="10" y="85"/>
                        <a:pt x="22" y="85"/>
                      </a:cubicBezTo>
                      <a:cubicBezTo>
                        <a:pt x="101" y="85"/>
                        <a:pt x="101" y="85"/>
                        <a:pt x="101" y="85"/>
                      </a:cubicBezTo>
                      <a:cubicBezTo>
                        <a:pt x="101" y="40"/>
                        <a:pt x="101" y="40"/>
                        <a:pt x="101" y="40"/>
                      </a:cubicBezTo>
                      <a:lnTo>
                        <a:pt x="45" y="4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43" name="Google Shape;543;p43"/>
            <p:cNvGrpSpPr/>
            <p:nvPr/>
          </p:nvGrpSpPr>
          <p:grpSpPr>
            <a:xfrm>
              <a:off x="4955679" y="3959732"/>
              <a:ext cx="1405466" cy="430887"/>
              <a:chOff x="3447003" y="3959732"/>
              <a:chExt cx="1405466" cy="430887"/>
            </a:xfrm>
          </p:grpSpPr>
          <p:sp>
            <p:nvSpPr>
              <p:cNvPr id="544" name="Google Shape;544;p43"/>
              <p:cNvSpPr txBox="1"/>
              <p:nvPr/>
            </p:nvSpPr>
            <p:spPr>
              <a:xfrm>
                <a:off x="3772053" y="3959732"/>
                <a:ext cx="108041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Мои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путешествия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45" name="Google Shape;545;p43"/>
              <p:cNvGrpSpPr/>
              <p:nvPr/>
            </p:nvGrpSpPr>
            <p:grpSpPr>
              <a:xfrm>
                <a:off x="3447003" y="3985329"/>
                <a:ext cx="354059" cy="377306"/>
                <a:chOff x="-171428" y="3863963"/>
                <a:chExt cx="628650" cy="669925"/>
              </a:xfrm>
            </p:grpSpPr>
            <p:sp>
              <p:nvSpPr>
                <p:cNvPr id="546" name="Google Shape;546;p43"/>
                <p:cNvSpPr/>
                <p:nvPr/>
              </p:nvSpPr>
              <p:spPr>
                <a:xfrm>
                  <a:off x="-171428" y="3948100"/>
                  <a:ext cx="585788" cy="58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02" extrusionOk="0">
                      <a:moveTo>
                        <a:pt x="200" y="79"/>
                      </a:moveTo>
                      <a:cubicBezTo>
                        <a:pt x="193" y="87"/>
                        <a:pt x="186" y="95"/>
                        <a:pt x="182" y="106"/>
                      </a:cubicBezTo>
                      <a:cubicBezTo>
                        <a:pt x="179" y="112"/>
                        <a:pt x="174" y="115"/>
                        <a:pt x="169" y="115"/>
                      </a:cubicBezTo>
                      <a:cubicBezTo>
                        <a:pt x="163" y="115"/>
                        <a:pt x="158" y="112"/>
                        <a:pt x="156" y="106"/>
                      </a:cubicBezTo>
                      <a:cubicBezTo>
                        <a:pt x="150" y="93"/>
                        <a:pt x="142" y="84"/>
                        <a:pt x="134" y="75"/>
                      </a:cubicBezTo>
                      <a:cubicBezTo>
                        <a:pt x="132" y="73"/>
                        <a:pt x="130" y="71"/>
                        <a:pt x="128" y="69"/>
                      </a:cubicBezTo>
                      <a:cubicBezTo>
                        <a:pt x="128" y="69"/>
                        <a:pt x="128" y="69"/>
                        <a:pt x="128" y="69"/>
                      </a:cubicBezTo>
                      <a:cubicBezTo>
                        <a:pt x="120" y="71"/>
                        <a:pt x="114" y="81"/>
                        <a:pt x="118" y="90"/>
                      </a:cubicBezTo>
                      <a:cubicBezTo>
                        <a:pt x="120" y="95"/>
                        <a:pt x="137" y="94"/>
                        <a:pt x="136" y="107"/>
                      </a:cubicBezTo>
                      <a:cubicBezTo>
                        <a:pt x="135" y="117"/>
                        <a:pt x="148" y="120"/>
                        <a:pt x="153" y="119"/>
                      </a:cubicBezTo>
                      <a:cubicBezTo>
                        <a:pt x="157" y="118"/>
                        <a:pt x="164" y="127"/>
                        <a:pt x="161" y="130"/>
                      </a:cubicBezTo>
                      <a:cubicBezTo>
                        <a:pt x="157" y="134"/>
                        <a:pt x="150" y="134"/>
                        <a:pt x="151" y="144"/>
                      </a:cubicBezTo>
                      <a:cubicBezTo>
                        <a:pt x="152" y="146"/>
                        <a:pt x="160" y="146"/>
                        <a:pt x="160" y="150"/>
                      </a:cubicBezTo>
                      <a:cubicBezTo>
                        <a:pt x="160" y="154"/>
                        <a:pt x="156" y="159"/>
                        <a:pt x="159" y="164"/>
                      </a:cubicBezTo>
                      <a:cubicBezTo>
                        <a:pt x="160" y="165"/>
                        <a:pt x="160" y="166"/>
                        <a:pt x="161" y="166"/>
                      </a:cubicBezTo>
                      <a:cubicBezTo>
                        <a:pt x="145" y="181"/>
                        <a:pt x="124" y="190"/>
                        <a:pt x="101" y="190"/>
                      </a:cubicBezTo>
                      <a:cubicBezTo>
                        <a:pt x="52" y="190"/>
                        <a:pt x="12" y="150"/>
                        <a:pt x="12" y="101"/>
                      </a:cubicBezTo>
                      <a:cubicBezTo>
                        <a:pt x="12" y="86"/>
                        <a:pt x="16" y="72"/>
                        <a:pt x="23" y="60"/>
                      </a:cubicBezTo>
                      <a:cubicBezTo>
                        <a:pt x="23" y="76"/>
                        <a:pt x="31" y="89"/>
                        <a:pt x="35" y="93"/>
                      </a:cubicBezTo>
                      <a:cubicBezTo>
                        <a:pt x="48" y="106"/>
                        <a:pt x="67" y="102"/>
                        <a:pt x="69" y="113"/>
                      </a:cubicBezTo>
                      <a:cubicBezTo>
                        <a:pt x="72" y="124"/>
                        <a:pt x="56" y="124"/>
                        <a:pt x="57" y="132"/>
                      </a:cubicBezTo>
                      <a:cubicBezTo>
                        <a:pt x="58" y="140"/>
                        <a:pt x="78" y="143"/>
                        <a:pt x="74" y="150"/>
                      </a:cubicBezTo>
                      <a:cubicBezTo>
                        <a:pt x="68" y="160"/>
                        <a:pt x="78" y="161"/>
                        <a:pt x="75" y="174"/>
                      </a:cubicBezTo>
                      <a:cubicBezTo>
                        <a:pt x="74" y="181"/>
                        <a:pt x="84" y="182"/>
                        <a:pt x="87" y="177"/>
                      </a:cubicBezTo>
                      <a:cubicBezTo>
                        <a:pt x="90" y="173"/>
                        <a:pt x="89" y="168"/>
                        <a:pt x="95" y="162"/>
                      </a:cubicBezTo>
                      <a:cubicBezTo>
                        <a:pt x="102" y="154"/>
                        <a:pt x="118" y="153"/>
                        <a:pt x="116" y="141"/>
                      </a:cubicBezTo>
                      <a:cubicBezTo>
                        <a:pt x="113" y="121"/>
                        <a:pt x="94" y="118"/>
                        <a:pt x="85" y="113"/>
                      </a:cubicBezTo>
                      <a:cubicBezTo>
                        <a:pt x="75" y="108"/>
                        <a:pt x="78" y="95"/>
                        <a:pt x="76" y="89"/>
                      </a:cubicBezTo>
                      <a:cubicBezTo>
                        <a:pt x="73" y="80"/>
                        <a:pt x="63" y="91"/>
                        <a:pt x="57" y="86"/>
                      </a:cubicBezTo>
                      <a:cubicBezTo>
                        <a:pt x="49" y="78"/>
                        <a:pt x="59" y="66"/>
                        <a:pt x="66" y="67"/>
                      </a:cubicBezTo>
                      <a:cubicBezTo>
                        <a:pt x="82" y="67"/>
                        <a:pt x="87" y="82"/>
                        <a:pt x="92" y="82"/>
                      </a:cubicBezTo>
                      <a:cubicBezTo>
                        <a:pt x="98" y="81"/>
                        <a:pt x="101" y="73"/>
                        <a:pt x="102" y="69"/>
                      </a:cubicBezTo>
                      <a:cubicBezTo>
                        <a:pt x="104" y="60"/>
                        <a:pt x="99" y="64"/>
                        <a:pt x="97" y="60"/>
                      </a:cubicBezTo>
                      <a:cubicBezTo>
                        <a:pt x="94" y="53"/>
                        <a:pt x="107" y="47"/>
                        <a:pt x="112" y="43"/>
                      </a:cubicBezTo>
                      <a:cubicBezTo>
                        <a:pt x="113" y="42"/>
                        <a:pt x="114" y="41"/>
                        <a:pt x="114" y="41"/>
                      </a:cubicBezTo>
                      <a:cubicBezTo>
                        <a:pt x="116" y="38"/>
                        <a:pt x="114" y="35"/>
                        <a:pt x="110" y="33"/>
                      </a:cubicBezTo>
                      <a:cubicBezTo>
                        <a:pt x="103" y="29"/>
                        <a:pt x="90" y="26"/>
                        <a:pt x="90" y="19"/>
                      </a:cubicBezTo>
                      <a:cubicBezTo>
                        <a:pt x="89" y="15"/>
                        <a:pt x="97" y="13"/>
                        <a:pt x="106" y="13"/>
                      </a:cubicBezTo>
                      <a:cubicBezTo>
                        <a:pt x="108" y="13"/>
                        <a:pt x="109" y="13"/>
                        <a:pt x="110" y="13"/>
                      </a:cubicBezTo>
                      <a:cubicBezTo>
                        <a:pt x="111" y="9"/>
                        <a:pt x="112" y="5"/>
                        <a:pt x="114" y="1"/>
                      </a:cubicBezTo>
                      <a:cubicBezTo>
                        <a:pt x="110" y="0"/>
                        <a:pt x="105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7"/>
                        <a:pt x="45" y="202"/>
                        <a:pt x="101" y="202"/>
                      </a:cubicBezTo>
                      <a:cubicBezTo>
                        <a:pt x="157" y="202"/>
                        <a:pt x="202" y="157"/>
                        <a:pt x="202" y="101"/>
                      </a:cubicBezTo>
                      <a:cubicBezTo>
                        <a:pt x="202" y="93"/>
                        <a:pt x="201" y="86"/>
                        <a:pt x="200" y="7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43"/>
                <p:cNvSpPr/>
                <p:nvPr/>
              </p:nvSpPr>
              <p:spPr>
                <a:xfrm>
                  <a:off x="165122" y="3863963"/>
                  <a:ext cx="292100" cy="388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34" extrusionOk="0">
                      <a:moveTo>
                        <a:pt x="48" y="3"/>
                      </a:moveTo>
                      <a:cubicBezTo>
                        <a:pt x="19" y="6"/>
                        <a:pt x="0" y="33"/>
                        <a:pt x="5" y="62"/>
                      </a:cubicBezTo>
                      <a:cubicBezTo>
                        <a:pt x="10" y="90"/>
                        <a:pt x="36" y="99"/>
                        <a:pt x="49" y="131"/>
                      </a:cubicBezTo>
                      <a:cubicBezTo>
                        <a:pt x="51" y="134"/>
                        <a:pt x="55" y="134"/>
                        <a:pt x="56" y="132"/>
                      </a:cubicBezTo>
                      <a:cubicBezTo>
                        <a:pt x="70" y="96"/>
                        <a:pt x="101" y="89"/>
                        <a:pt x="101" y="52"/>
                      </a:cubicBezTo>
                      <a:cubicBezTo>
                        <a:pt x="101" y="23"/>
                        <a:pt x="77" y="0"/>
                        <a:pt x="48" y="3"/>
                      </a:cubicBezTo>
                      <a:close/>
                      <a:moveTo>
                        <a:pt x="53" y="77"/>
                      </a:moveTo>
                      <a:cubicBezTo>
                        <a:pt x="38" y="77"/>
                        <a:pt x="27" y="66"/>
                        <a:pt x="27" y="52"/>
                      </a:cubicBezTo>
                      <a:cubicBezTo>
                        <a:pt x="27" y="37"/>
                        <a:pt x="38" y="26"/>
                        <a:pt x="53" y="26"/>
                      </a:cubicBezTo>
                      <a:cubicBezTo>
                        <a:pt x="67" y="26"/>
                        <a:pt x="78" y="37"/>
                        <a:pt x="78" y="52"/>
                      </a:cubicBezTo>
                      <a:cubicBezTo>
                        <a:pt x="78" y="66"/>
                        <a:pt x="67" y="77"/>
                        <a:pt x="53" y="7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97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48" name="Google Shape;548;p43"/>
            <p:cNvGrpSpPr/>
            <p:nvPr/>
          </p:nvGrpSpPr>
          <p:grpSpPr>
            <a:xfrm>
              <a:off x="7262016" y="3966586"/>
              <a:ext cx="1456301" cy="430887"/>
              <a:chOff x="5067747" y="3966586"/>
              <a:chExt cx="1456301" cy="430887"/>
            </a:xfrm>
          </p:grpSpPr>
          <p:sp>
            <p:nvSpPr>
              <p:cNvPr id="549" name="Google Shape;549;p43"/>
              <p:cNvSpPr txBox="1"/>
              <p:nvPr/>
            </p:nvSpPr>
            <p:spPr>
              <a:xfrm>
                <a:off x="5443632" y="3966586"/>
                <a:ext cx="108041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Регистрация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ТС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43"/>
              <p:cNvGrpSpPr/>
              <p:nvPr/>
            </p:nvGrpSpPr>
            <p:grpSpPr>
              <a:xfrm>
                <a:off x="5067747" y="4019205"/>
                <a:ext cx="420911" cy="334879"/>
                <a:chOff x="5883275" y="5108575"/>
                <a:chExt cx="722313" cy="574675"/>
              </a:xfrm>
            </p:grpSpPr>
            <p:sp>
              <p:nvSpPr>
                <p:cNvPr id="551" name="Google Shape;551;p43"/>
                <p:cNvSpPr/>
                <p:nvPr/>
              </p:nvSpPr>
              <p:spPr>
                <a:xfrm>
                  <a:off x="5883275" y="5108575"/>
                  <a:ext cx="415925" cy="57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98" extrusionOk="0">
                      <a:moveTo>
                        <a:pt x="60" y="17"/>
                      </a:moveTo>
                      <a:cubicBezTo>
                        <a:pt x="50" y="24"/>
                        <a:pt x="42" y="41"/>
                        <a:pt x="35" y="59"/>
                      </a:cubicBezTo>
                      <a:cubicBezTo>
                        <a:pt x="8" y="59"/>
                        <a:pt x="8" y="59"/>
                        <a:pt x="8" y="59"/>
                      </a:cubicBezTo>
                      <a:cubicBezTo>
                        <a:pt x="6" y="59"/>
                        <a:pt x="4" y="60"/>
                        <a:pt x="2" y="62"/>
                      </a:cubicBezTo>
                      <a:cubicBezTo>
                        <a:pt x="1" y="63"/>
                        <a:pt x="0" y="65"/>
                        <a:pt x="1" y="68"/>
                      </a:cubicBezTo>
                      <a:cubicBezTo>
                        <a:pt x="5" y="87"/>
                        <a:pt x="5" y="87"/>
                        <a:pt x="5" y="87"/>
                      </a:cubicBezTo>
                      <a:cubicBezTo>
                        <a:pt x="5" y="90"/>
                        <a:pt x="8" y="93"/>
                        <a:pt x="12" y="93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12" y="102"/>
                        <a:pt x="8" y="113"/>
                        <a:pt x="8" y="124"/>
                      </a:cubicBezTo>
                      <a:cubicBezTo>
                        <a:pt x="8" y="138"/>
                        <a:pt x="13" y="151"/>
                        <a:pt x="23" y="160"/>
                      </a:cubicBezTo>
                      <a:cubicBezTo>
                        <a:pt x="23" y="160"/>
                        <a:pt x="23" y="160"/>
                        <a:pt x="23" y="160"/>
                      </a:cubicBezTo>
                      <a:cubicBezTo>
                        <a:pt x="23" y="187"/>
                        <a:pt x="23" y="187"/>
                        <a:pt x="23" y="187"/>
                      </a:cubicBezTo>
                      <a:cubicBezTo>
                        <a:pt x="23" y="193"/>
                        <a:pt x="28" y="198"/>
                        <a:pt x="34" y="198"/>
                      </a:cubicBezTo>
                      <a:cubicBezTo>
                        <a:pt x="59" y="198"/>
                        <a:pt x="59" y="198"/>
                        <a:pt x="59" y="198"/>
                      </a:cubicBezTo>
                      <a:cubicBezTo>
                        <a:pt x="65" y="198"/>
                        <a:pt x="70" y="193"/>
                        <a:pt x="70" y="187"/>
                      </a:cubicBezTo>
                      <a:cubicBezTo>
                        <a:pt x="70" y="176"/>
                        <a:pt x="70" y="176"/>
                        <a:pt x="70" y="176"/>
                      </a:cubicBezTo>
                      <a:cubicBezTo>
                        <a:pt x="143" y="176"/>
                        <a:pt x="143" y="176"/>
                        <a:pt x="143" y="176"/>
                      </a:cubicBezTo>
                      <a:cubicBezTo>
                        <a:pt x="143" y="70"/>
                        <a:pt x="143" y="70"/>
                        <a:pt x="143" y="70"/>
                      </a:cubicBezTo>
                      <a:cubicBezTo>
                        <a:pt x="54" y="70"/>
                        <a:pt x="54" y="70"/>
                        <a:pt x="54" y="70"/>
                      </a:cubicBezTo>
                      <a:cubicBezTo>
                        <a:pt x="60" y="53"/>
                        <a:pt x="67" y="39"/>
                        <a:pt x="72" y="35"/>
                      </a:cubicBezTo>
                      <a:cubicBezTo>
                        <a:pt x="86" y="26"/>
                        <a:pt x="115" y="21"/>
                        <a:pt x="143" y="22"/>
                      </a:cubicBezTo>
                      <a:cubicBezTo>
                        <a:pt x="143" y="1"/>
                        <a:pt x="143" y="1"/>
                        <a:pt x="143" y="1"/>
                      </a:cubicBezTo>
                      <a:cubicBezTo>
                        <a:pt x="111" y="0"/>
                        <a:pt x="78" y="6"/>
                        <a:pt x="60" y="17"/>
                      </a:cubicBezTo>
                      <a:close/>
                      <a:moveTo>
                        <a:pt x="61" y="106"/>
                      </a:moveTo>
                      <a:cubicBezTo>
                        <a:pt x="73" y="106"/>
                        <a:pt x="82" y="115"/>
                        <a:pt x="82" y="127"/>
                      </a:cubicBezTo>
                      <a:cubicBezTo>
                        <a:pt x="82" y="138"/>
                        <a:pt x="73" y="148"/>
                        <a:pt x="61" y="148"/>
                      </a:cubicBezTo>
                      <a:cubicBezTo>
                        <a:pt x="49" y="148"/>
                        <a:pt x="40" y="138"/>
                        <a:pt x="40" y="127"/>
                      </a:cubicBezTo>
                      <a:cubicBezTo>
                        <a:pt x="40" y="115"/>
                        <a:pt x="49" y="106"/>
                        <a:pt x="61" y="1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52" name="Google Shape;552;p43"/>
                <p:cNvGrpSpPr/>
                <p:nvPr/>
              </p:nvGrpSpPr>
              <p:grpSpPr>
                <a:xfrm>
                  <a:off x="6299200" y="5108575"/>
                  <a:ext cx="306388" cy="501650"/>
                  <a:chOff x="6299200" y="5108575"/>
                  <a:chExt cx="306388" cy="501650"/>
                </a:xfrm>
              </p:grpSpPr>
              <p:sp>
                <p:nvSpPr>
                  <p:cNvPr id="553" name="Google Shape;553;p43"/>
                  <p:cNvSpPr/>
                  <p:nvPr/>
                </p:nvSpPr>
                <p:spPr>
                  <a:xfrm>
                    <a:off x="6299200" y="5108575"/>
                    <a:ext cx="306388" cy="50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173" extrusionOk="0">
                        <a:moveTo>
                          <a:pt x="100" y="62"/>
                        </a:moveTo>
                        <a:cubicBezTo>
                          <a:pt x="93" y="55"/>
                          <a:pt x="82" y="55"/>
                          <a:pt x="75" y="62"/>
                        </a:cubicBezTo>
                        <a:cubicBezTo>
                          <a:pt x="69" y="68"/>
                          <a:pt x="69" y="68"/>
                          <a:pt x="69" y="68"/>
                        </a:cubicBezTo>
                        <a:cubicBezTo>
                          <a:pt x="69" y="34"/>
                          <a:pt x="69" y="34"/>
                          <a:pt x="69" y="34"/>
                        </a:cubicBezTo>
                        <a:cubicBezTo>
                          <a:pt x="69" y="29"/>
                          <a:pt x="68" y="25"/>
                          <a:pt x="64" y="22"/>
                        </a:cubicBezTo>
                        <a:cubicBezTo>
                          <a:pt x="48" y="5"/>
                          <a:pt x="48" y="5"/>
                          <a:pt x="48" y="5"/>
                        </a:cubicBezTo>
                        <a:cubicBezTo>
                          <a:pt x="48" y="5"/>
                          <a:pt x="47" y="4"/>
                          <a:pt x="46" y="4"/>
                        </a:cubicBezTo>
                        <a:cubicBezTo>
                          <a:pt x="46" y="4"/>
                          <a:pt x="41" y="0"/>
                          <a:pt x="35" y="0"/>
                        </a:cubicBezTo>
                        <a:cubicBezTo>
                          <a:pt x="29" y="0"/>
                          <a:pt x="0" y="0"/>
                          <a:pt x="0" y="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23" y="22"/>
                          <a:pt x="23" y="22"/>
                          <a:pt x="23" y="22"/>
                        </a:cubicBezTo>
                        <a:cubicBezTo>
                          <a:pt x="23" y="41"/>
                          <a:pt x="23" y="41"/>
                          <a:pt x="23" y="41"/>
                        </a:cubicBezTo>
                        <a:cubicBezTo>
                          <a:pt x="23" y="44"/>
                          <a:pt x="26" y="46"/>
                          <a:pt x="29" y="46"/>
                        </a:cubicBezTo>
                        <a:cubicBezTo>
                          <a:pt x="47" y="46"/>
                          <a:pt x="47" y="46"/>
                          <a:pt x="47" y="46"/>
                        </a:cubicBezTo>
                        <a:cubicBezTo>
                          <a:pt x="47" y="91"/>
                          <a:pt x="47" y="91"/>
                          <a:pt x="47" y="91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8" y="120"/>
                          <a:pt x="17" y="121"/>
                          <a:pt x="17" y="122"/>
                        </a:cubicBezTo>
                        <a:cubicBezTo>
                          <a:pt x="12" y="143"/>
                          <a:pt x="12" y="143"/>
                          <a:pt x="12" y="143"/>
                        </a:cubicBezTo>
                        <a:cubicBezTo>
                          <a:pt x="11" y="147"/>
                          <a:pt x="15" y="151"/>
                          <a:pt x="19" y="150"/>
                        </a:cubicBezTo>
                        <a:cubicBezTo>
                          <a:pt x="40" y="145"/>
                          <a:pt x="40" y="145"/>
                          <a:pt x="40" y="145"/>
                        </a:cubicBezTo>
                        <a:cubicBezTo>
                          <a:pt x="41" y="145"/>
                          <a:pt x="42" y="144"/>
                          <a:pt x="43" y="143"/>
                        </a:cubicBezTo>
                        <a:cubicBezTo>
                          <a:pt x="43" y="143"/>
                          <a:pt x="45" y="142"/>
                          <a:pt x="47" y="140"/>
                        </a:cubicBezTo>
                        <a:cubicBezTo>
                          <a:pt x="47" y="154"/>
                          <a:pt x="47" y="154"/>
                          <a:pt x="47" y="154"/>
                        </a:cubicBezTo>
                        <a:cubicBezTo>
                          <a:pt x="0" y="154"/>
                          <a:pt x="0" y="154"/>
                          <a:pt x="0" y="154"/>
                        </a:cubicBezTo>
                        <a:cubicBezTo>
                          <a:pt x="0" y="162"/>
                          <a:pt x="0" y="162"/>
                          <a:pt x="0" y="162"/>
                        </a:cubicBezTo>
                        <a:cubicBezTo>
                          <a:pt x="0" y="166"/>
                          <a:pt x="0" y="166"/>
                          <a:pt x="0" y="166"/>
                        </a:cubicBezTo>
                        <a:cubicBezTo>
                          <a:pt x="0" y="173"/>
                          <a:pt x="0" y="173"/>
                          <a:pt x="0" y="173"/>
                        </a:cubicBezTo>
                        <a:cubicBezTo>
                          <a:pt x="64" y="173"/>
                          <a:pt x="64" y="173"/>
                          <a:pt x="64" y="173"/>
                        </a:cubicBezTo>
                        <a:cubicBezTo>
                          <a:pt x="67" y="173"/>
                          <a:pt x="69" y="171"/>
                          <a:pt x="69" y="168"/>
                        </a:cubicBezTo>
                        <a:cubicBezTo>
                          <a:pt x="69" y="117"/>
                          <a:pt x="69" y="117"/>
                          <a:pt x="69" y="117"/>
                        </a:cubicBezTo>
                        <a:cubicBezTo>
                          <a:pt x="100" y="86"/>
                          <a:pt x="100" y="86"/>
                          <a:pt x="100" y="86"/>
                        </a:cubicBezTo>
                        <a:cubicBezTo>
                          <a:pt x="106" y="80"/>
                          <a:pt x="106" y="69"/>
                          <a:pt x="100" y="62"/>
                        </a:cubicBezTo>
                        <a:close/>
                        <a:moveTo>
                          <a:pt x="35" y="12"/>
                        </a:moveTo>
                        <a:cubicBezTo>
                          <a:pt x="36" y="12"/>
                          <a:pt x="36" y="12"/>
                          <a:pt x="36" y="12"/>
                        </a:cubicBezTo>
                        <a:cubicBezTo>
                          <a:pt x="37" y="12"/>
                          <a:pt x="39" y="12"/>
                          <a:pt x="40" y="14"/>
                        </a:cubicBezTo>
                        <a:cubicBezTo>
                          <a:pt x="56" y="30"/>
                          <a:pt x="56" y="30"/>
                          <a:pt x="56" y="30"/>
                        </a:cubicBezTo>
                        <a:cubicBezTo>
                          <a:pt x="57" y="31"/>
                          <a:pt x="58" y="32"/>
                          <a:pt x="58" y="34"/>
                        </a:cubicBezTo>
                        <a:cubicBezTo>
                          <a:pt x="58" y="35"/>
                          <a:pt x="58" y="35"/>
                          <a:pt x="58" y="35"/>
                        </a:cubicBezTo>
                        <a:cubicBezTo>
                          <a:pt x="35" y="35"/>
                          <a:pt x="35" y="35"/>
                          <a:pt x="35" y="35"/>
                        </a:cubicBezTo>
                        <a:lnTo>
                          <a:pt x="35" y="12"/>
                        </a:lnTo>
                        <a:close/>
                        <a:moveTo>
                          <a:pt x="36" y="134"/>
                        </a:moveTo>
                        <a:cubicBezTo>
                          <a:pt x="25" y="137"/>
                          <a:pt x="25" y="137"/>
                          <a:pt x="25" y="137"/>
                        </a:cubicBezTo>
                        <a:cubicBezTo>
                          <a:pt x="28" y="126"/>
                          <a:pt x="28" y="126"/>
                          <a:pt x="28" y="126"/>
                        </a:cubicBezTo>
                        <a:cubicBezTo>
                          <a:pt x="30" y="124"/>
                          <a:pt x="30" y="124"/>
                          <a:pt x="30" y="124"/>
                        </a:cubicBezTo>
                        <a:cubicBezTo>
                          <a:pt x="32" y="125"/>
                          <a:pt x="33" y="126"/>
                          <a:pt x="35" y="127"/>
                        </a:cubicBezTo>
                        <a:cubicBezTo>
                          <a:pt x="36" y="128"/>
                          <a:pt x="37" y="130"/>
                          <a:pt x="38" y="132"/>
                        </a:cubicBezTo>
                        <a:lnTo>
                          <a:pt x="36" y="134"/>
                        </a:lnTo>
                        <a:close/>
                        <a:moveTo>
                          <a:pt x="47" y="123"/>
                        </a:moveTo>
                        <a:cubicBezTo>
                          <a:pt x="46" y="122"/>
                          <a:pt x="44" y="120"/>
                          <a:pt x="43" y="119"/>
                        </a:cubicBezTo>
                        <a:cubicBezTo>
                          <a:pt x="42" y="118"/>
                          <a:pt x="40" y="116"/>
                          <a:pt x="38" y="115"/>
                        </a:cubicBezTo>
                        <a:cubicBezTo>
                          <a:pt x="41" y="113"/>
                          <a:pt x="69" y="84"/>
                          <a:pt x="71" y="82"/>
                        </a:cubicBezTo>
                        <a:cubicBezTo>
                          <a:pt x="79" y="90"/>
                          <a:pt x="79" y="90"/>
                          <a:pt x="79" y="90"/>
                        </a:cubicBezTo>
                        <a:lnTo>
                          <a:pt x="47" y="123"/>
                        </a:lnTo>
                        <a:close/>
                        <a:moveTo>
                          <a:pt x="91" y="78"/>
                        </a:moveTo>
                        <a:cubicBezTo>
                          <a:pt x="87" y="82"/>
                          <a:pt x="87" y="82"/>
                          <a:pt x="87" y="82"/>
                        </a:cubicBezTo>
                        <a:cubicBezTo>
                          <a:pt x="79" y="74"/>
                          <a:pt x="79" y="74"/>
                          <a:pt x="79" y="74"/>
                        </a:cubicBezTo>
                        <a:cubicBezTo>
                          <a:pt x="83" y="70"/>
                          <a:pt x="83" y="70"/>
                          <a:pt x="83" y="70"/>
                        </a:cubicBezTo>
                        <a:cubicBezTo>
                          <a:pt x="86" y="68"/>
                          <a:pt x="89" y="68"/>
                          <a:pt x="91" y="70"/>
                        </a:cubicBezTo>
                        <a:cubicBezTo>
                          <a:pt x="94" y="72"/>
                          <a:pt x="94" y="76"/>
                          <a:pt x="91" y="7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4B3E"/>
                      </a:gs>
                      <a:gs pos="33000">
                        <a:srgbClr val="F04B3E"/>
                      </a:gs>
                      <a:gs pos="100000">
                        <a:srgbClr val="FEBE92"/>
                      </a:gs>
                    </a:gsLst>
                    <a:lin ang="1979999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4" name="Google Shape;554;p43"/>
                  <p:cNvSpPr/>
                  <p:nvPr/>
                </p:nvSpPr>
                <p:spPr>
                  <a:xfrm>
                    <a:off x="6299200" y="5311775"/>
                    <a:ext cx="109538" cy="52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18" extrusionOk="0">
                        <a:moveTo>
                          <a:pt x="38" y="9"/>
                        </a:moveTo>
                        <a:cubicBezTo>
                          <a:pt x="38" y="4"/>
                          <a:pt x="34" y="0"/>
                          <a:pt x="3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4" y="18"/>
                          <a:pt x="38" y="14"/>
                          <a:pt x="38" y="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4B3E"/>
                      </a:gs>
                      <a:gs pos="33000">
                        <a:srgbClr val="F04B3E"/>
                      </a:gs>
                      <a:gs pos="100000">
                        <a:srgbClr val="FEBE92"/>
                      </a:gs>
                    </a:gsLst>
                    <a:lin ang="1979999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555" name="Google Shape;555;p43"/>
          <p:cNvGrpSpPr/>
          <p:nvPr/>
        </p:nvGrpSpPr>
        <p:grpSpPr>
          <a:xfrm>
            <a:off x="2346355" y="4338377"/>
            <a:ext cx="5012968" cy="430887"/>
            <a:chOff x="2346355" y="4459136"/>
            <a:chExt cx="5012968" cy="430887"/>
          </a:xfrm>
        </p:grpSpPr>
        <p:grpSp>
          <p:nvGrpSpPr>
            <p:cNvPr id="556" name="Google Shape;556;p43"/>
            <p:cNvGrpSpPr/>
            <p:nvPr/>
          </p:nvGrpSpPr>
          <p:grpSpPr>
            <a:xfrm>
              <a:off x="6278906" y="4459136"/>
              <a:ext cx="1080417" cy="430887"/>
              <a:chOff x="6717029" y="3959732"/>
              <a:chExt cx="1080417" cy="430887"/>
            </a:xfrm>
          </p:grpSpPr>
          <p:sp>
            <p:nvSpPr>
              <p:cNvPr id="557" name="Google Shape;557;p43"/>
              <p:cNvSpPr txBox="1"/>
              <p:nvPr/>
            </p:nvSpPr>
            <p:spPr>
              <a:xfrm>
                <a:off x="7072356" y="3959732"/>
                <a:ext cx="72509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Услуги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СФР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8" name="Google Shape;558;p43"/>
              <p:cNvPicPr preferRelativeResize="0"/>
              <p:nvPr/>
            </p:nvPicPr>
            <p:blipFill rotWithShape="1">
              <a:blip r:embed="rId6">
                <a:alphaModFix/>
              </a:blip>
              <a:srcRect l="12321" t="17976" r="33901" b="38286"/>
              <a:stretch/>
            </p:blipFill>
            <p:spPr>
              <a:xfrm>
                <a:off x="6717029" y="4030841"/>
                <a:ext cx="393618" cy="3244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9" name="Google Shape;559;p43"/>
            <p:cNvGrpSpPr/>
            <p:nvPr/>
          </p:nvGrpSpPr>
          <p:grpSpPr>
            <a:xfrm>
              <a:off x="2346355" y="4459136"/>
              <a:ext cx="2599007" cy="430887"/>
              <a:chOff x="2346355" y="4353855"/>
              <a:chExt cx="2599007" cy="430887"/>
            </a:xfrm>
          </p:grpSpPr>
          <p:sp>
            <p:nvSpPr>
              <p:cNvPr id="560" name="Google Shape;560;p43"/>
              <p:cNvSpPr txBox="1"/>
              <p:nvPr/>
            </p:nvSpPr>
            <p:spPr>
              <a:xfrm>
                <a:off x="2647979" y="4353855"/>
                <a:ext cx="2297383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Оформление гражданства РФ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детям в упрощенном порядке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61" name="Google Shape;561;p43"/>
              <p:cNvGrpSpPr/>
              <p:nvPr/>
            </p:nvGrpSpPr>
            <p:grpSpPr>
              <a:xfrm>
                <a:off x="2346355" y="4387443"/>
                <a:ext cx="292097" cy="332665"/>
                <a:chOff x="6629400" y="3859213"/>
                <a:chExt cx="571501" cy="650875"/>
              </a:xfrm>
            </p:grpSpPr>
            <p:grpSp>
              <p:nvGrpSpPr>
                <p:cNvPr id="562" name="Google Shape;562;p43"/>
                <p:cNvGrpSpPr/>
                <p:nvPr/>
              </p:nvGrpSpPr>
              <p:grpSpPr>
                <a:xfrm>
                  <a:off x="6721475" y="4056063"/>
                  <a:ext cx="274638" cy="301626"/>
                  <a:chOff x="6721475" y="4056063"/>
                  <a:chExt cx="274638" cy="301626"/>
                </a:xfrm>
              </p:grpSpPr>
              <p:sp>
                <p:nvSpPr>
                  <p:cNvPr id="563" name="Google Shape;563;p43"/>
                  <p:cNvSpPr/>
                  <p:nvPr/>
                </p:nvSpPr>
                <p:spPr>
                  <a:xfrm>
                    <a:off x="6811963" y="4087813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36" extrusionOk="0">
                        <a:moveTo>
                          <a:pt x="1" y="16"/>
                        </a:moveTo>
                        <a:cubicBezTo>
                          <a:pt x="2" y="17"/>
                          <a:pt x="3" y="17"/>
                          <a:pt x="4" y="16"/>
                        </a:cubicBezTo>
                        <a:cubicBezTo>
                          <a:pt x="4" y="15"/>
                          <a:pt x="5" y="15"/>
                          <a:pt x="6" y="14"/>
                        </a:cubicBezTo>
                        <a:cubicBezTo>
                          <a:pt x="6" y="15"/>
                          <a:pt x="5" y="16"/>
                          <a:pt x="4" y="17"/>
                        </a:cubicBezTo>
                        <a:cubicBezTo>
                          <a:pt x="4" y="18"/>
                          <a:pt x="3" y="19"/>
                          <a:pt x="4" y="20"/>
                        </a:cubicBezTo>
                        <a:cubicBezTo>
                          <a:pt x="4" y="20"/>
                          <a:pt x="5" y="20"/>
                          <a:pt x="5" y="21"/>
                        </a:cubicBezTo>
                        <a:cubicBezTo>
                          <a:pt x="3" y="22"/>
                          <a:pt x="2" y="25"/>
                          <a:pt x="2" y="28"/>
                        </a:cubicBezTo>
                        <a:cubicBezTo>
                          <a:pt x="2" y="32"/>
                          <a:pt x="6" y="36"/>
                          <a:pt x="10" y="36"/>
                        </a:cubicBezTo>
                        <a:cubicBezTo>
                          <a:pt x="15" y="36"/>
                          <a:pt x="19" y="32"/>
                          <a:pt x="19" y="28"/>
                        </a:cubicBezTo>
                        <a:cubicBezTo>
                          <a:pt x="19" y="25"/>
                          <a:pt x="18" y="22"/>
                          <a:pt x="15" y="20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6" y="19"/>
                          <a:pt x="17" y="19"/>
                          <a:pt x="16" y="18"/>
                        </a:cubicBezTo>
                        <a:cubicBezTo>
                          <a:pt x="16" y="17"/>
                          <a:pt x="16" y="17"/>
                          <a:pt x="15" y="16"/>
                        </a:cubicBezTo>
                        <a:cubicBezTo>
                          <a:pt x="15" y="16"/>
                          <a:pt x="15" y="15"/>
                          <a:pt x="14" y="14"/>
                        </a:cubicBezTo>
                        <a:cubicBezTo>
                          <a:pt x="15" y="14"/>
                          <a:pt x="16" y="15"/>
                          <a:pt x="17" y="16"/>
                        </a:cubicBezTo>
                        <a:cubicBezTo>
                          <a:pt x="18" y="17"/>
                          <a:pt x="19" y="17"/>
                          <a:pt x="20" y="16"/>
                        </a:cubicBezTo>
                        <a:cubicBezTo>
                          <a:pt x="21" y="16"/>
                          <a:pt x="21" y="15"/>
                          <a:pt x="21" y="14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5"/>
                          <a:pt x="21" y="4"/>
                          <a:pt x="20" y="4"/>
                        </a:cubicBezTo>
                        <a:cubicBezTo>
                          <a:pt x="19" y="3"/>
                          <a:pt x="18" y="3"/>
                          <a:pt x="17" y="4"/>
                        </a:cubicBezTo>
                        <a:cubicBezTo>
                          <a:pt x="16" y="5"/>
                          <a:pt x="15" y="6"/>
                          <a:pt x="14" y="6"/>
                        </a:cubicBezTo>
                        <a:cubicBezTo>
                          <a:pt x="14" y="5"/>
                          <a:pt x="15" y="5"/>
                          <a:pt x="16" y="4"/>
                        </a:cubicBezTo>
                        <a:cubicBezTo>
                          <a:pt x="17" y="3"/>
                          <a:pt x="17" y="2"/>
                          <a:pt x="17" y="1"/>
                        </a:cubicBezTo>
                        <a:cubicBezTo>
                          <a:pt x="16" y="0"/>
                          <a:pt x="15" y="0"/>
                          <a:pt x="14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4" y="0"/>
                          <a:pt x="4" y="1"/>
                        </a:cubicBezTo>
                        <a:cubicBezTo>
                          <a:pt x="4" y="2"/>
                          <a:pt x="4" y="4"/>
                          <a:pt x="5" y="4"/>
                        </a:cubicBezTo>
                        <a:cubicBezTo>
                          <a:pt x="5" y="4"/>
                          <a:pt x="6" y="5"/>
                          <a:pt x="6" y="6"/>
                        </a:cubicBezTo>
                        <a:cubicBezTo>
                          <a:pt x="6" y="6"/>
                          <a:pt x="5" y="5"/>
                          <a:pt x="3" y="4"/>
                        </a:cubicBezTo>
                        <a:cubicBezTo>
                          <a:pt x="3" y="3"/>
                          <a:pt x="2" y="3"/>
                          <a:pt x="1" y="4"/>
                        </a:cubicBezTo>
                        <a:cubicBezTo>
                          <a:pt x="0" y="4"/>
                          <a:pt x="0" y="5"/>
                          <a:pt x="0" y="6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6"/>
                          <a:pt x="1" y="1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43"/>
                  <p:cNvSpPr/>
                  <p:nvPr/>
                </p:nvSpPr>
                <p:spPr>
                  <a:xfrm>
                    <a:off x="6759575" y="4084638"/>
                    <a:ext cx="41275" cy="4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" h="143" extrusionOk="0">
                        <a:moveTo>
                          <a:pt x="2" y="104"/>
                        </a:moveTo>
                        <a:cubicBezTo>
                          <a:pt x="3" y="104"/>
                          <a:pt x="3" y="104"/>
                          <a:pt x="4" y="104"/>
                        </a:cubicBezTo>
                        <a:cubicBezTo>
                          <a:pt x="3" y="105"/>
                          <a:pt x="3" y="106"/>
                          <a:pt x="3" y="108"/>
                        </a:cubicBezTo>
                        <a:cubicBezTo>
                          <a:pt x="3" y="109"/>
                          <a:pt x="4" y="110"/>
                          <a:pt x="5" y="110"/>
                        </a:cubicBezTo>
                        <a:cubicBezTo>
                          <a:pt x="7" y="110"/>
                          <a:pt x="8" y="109"/>
                          <a:pt x="8" y="108"/>
                        </a:cubicBezTo>
                        <a:cubicBezTo>
                          <a:pt x="8" y="107"/>
                          <a:pt x="9" y="105"/>
                          <a:pt x="10" y="105"/>
                        </a:cubicBezTo>
                        <a:cubicBezTo>
                          <a:pt x="12" y="104"/>
                          <a:pt x="17" y="105"/>
                          <a:pt x="20" y="106"/>
                        </a:cubicBezTo>
                        <a:cubicBezTo>
                          <a:pt x="23" y="107"/>
                          <a:pt x="26" y="108"/>
                          <a:pt x="29" y="108"/>
                        </a:cubicBezTo>
                        <a:cubicBezTo>
                          <a:pt x="35" y="108"/>
                          <a:pt x="42" y="103"/>
                          <a:pt x="45" y="96"/>
                        </a:cubicBezTo>
                        <a:cubicBezTo>
                          <a:pt x="45" y="100"/>
                          <a:pt x="45" y="103"/>
                          <a:pt x="42" y="107"/>
                        </a:cubicBezTo>
                        <a:cubicBezTo>
                          <a:pt x="41" y="108"/>
                          <a:pt x="34" y="118"/>
                          <a:pt x="36" y="129"/>
                        </a:cubicBezTo>
                        <a:cubicBezTo>
                          <a:pt x="37" y="135"/>
                          <a:pt x="41" y="139"/>
                          <a:pt x="48" y="142"/>
                        </a:cubicBezTo>
                        <a:cubicBezTo>
                          <a:pt x="48" y="142"/>
                          <a:pt x="49" y="143"/>
                          <a:pt x="49" y="143"/>
                        </a:cubicBezTo>
                        <a:cubicBezTo>
                          <a:pt x="50" y="143"/>
                          <a:pt x="50" y="142"/>
                          <a:pt x="51" y="142"/>
                        </a:cubicBezTo>
                        <a:cubicBezTo>
                          <a:pt x="52" y="141"/>
                          <a:pt x="51" y="139"/>
                          <a:pt x="51" y="139"/>
                        </a:cubicBezTo>
                        <a:cubicBezTo>
                          <a:pt x="45" y="133"/>
                          <a:pt x="50" y="124"/>
                          <a:pt x="55" y="116"/>
                        </a:cubicBezTo>
                        <a:cubicBezTo>
                          <a:pt x="56" y="114"/>
                          <a:pt x="57" y="113"/>
                          <a:pt x="58" y="112"/>
                        </a:cubicBezTo>
                        <a:cubicBezTo>
                          <a:pt x="65" y="97"/>
                          <a:pt x="64" y="86"/>
                          <a:pt x="54" y="75"/>
                        </a:cubicBezTo>
                        <a:cubicBezTo>
                          <a:pt x="49" y="70"/>
                          <a:pt x="46" y="59"/>
                          <a:pt x="52" y="44"/>
                        </a:cubicBezTo>
                        <a:cubicBezTo>
                          <a:pt x="53" y="43"/>
                          <a:pt x="53" y="42"/>
                          <a:pt x="52" y="41"/>
                        </a:cubicBezTo>
                        <a:cubicBezTo>
                          <a:pt x="52" y="41"/>
                          <a:pt x="51" y="41"/>
                          <a:pt x="51" y="41"/>
                        </a:cubicBezTo>
                        <a:cubicBezTo>
                          <a:pt x="51" y="40"/>
                          <a:pt x="51" y="40"/>
                          <a:pt x="51" y="40"/>
                        </a:cubicBezTo>
                        <a:cubicBezTo>
                          <a:pt x="54" y="40"/>
                          <a:pt x="57" y="40"/>
                          <a:pt x="59" y="39"/>
                        </a:cubicBezTo>
                        <a:cubicBezTo>
                          <a:pt x="66" y="38"/>
                          <a:pt x="73" y="35"/>
                          <a:pt x="80" y="31"/>
                        </a:cubicBezTo>
                        <a:cubicBezTo>
                          <a:pt x="82" y="30"/>
                          <a:pt x="84" y="29"/>
                          <a:pt x="86" y="28"/>
                        </a:cubicBezTo>
                        <a:cubicBezTo>
                          <a:pt x="86" y="29"/>
                          <a:pt x="86" y="29"/>
                          <a:pt x="86" y="29"/>
                        </a:cubicBezTo>
                        <a:cubicBezTo>
                          <a:pt x="90" y="36"/>
                          <a:pt x="90" y="44"/>
                          <a:pt x="85" y="56"/>
                        </a:cubicBezTo>
                        <a:cubicBezTo>
                          <a:pt x="85" y="57"/>
                          <a:pt x="84" y="58"/>
                          <a:pt x="84" y="59"/>
                        </a:cubicBezTo>
                        <a:cubicBezTo>
                          <a:pt x="82" y="63"/>
                          <a:pt x="80" y="69"/>
                          <a:pt x="80" y="79"/>
                        </a:cubicBezTo>
                        <a:cubicBezTo>
                          <a:pt x="80" y="79"/>
                          <a:pt x="80" y="79"/>
                          <a:pt x="80" y="79"/>
                        </a:cubicBezTo>
                        <a:cubicBezTo>
                          <a:pt x="80" y="87"/>
                          <a:pt x="91" y="97"/>
                          <a:pt x="95" y="99"/>
                        </a:cubicBezTo>
                        <a:cubicBezTo>
                          <a:pt x="96" y="99"/>
                          <a:pt x="96" y="100"/>
                          <a:pt x="96" y="100"/>
                        </a:cubicBezTo>
                        <a:cubicBezTo>
                          <a:pt x="97" y="100"/>
                          <a:pt x="98" y="99"/>
                          <a:pt x="98" y="99"/>
                        </a:cubicBezTo>
                        <a:cubicBezTo>
                          <a:pt x="98" y="99"/>
                          <a:pt x="98" y="99"/>
                          <a:pt x="98" y="98"/>
                        </a:cubicBezTo>
                        <a:cubicBezTo>
                          <a:pt x="104" y="105"/>
                          <a:pt x="114" y="110"/>
                          <a:pt x="126" y="111"/>
                        </a:cubicBezTo>
                        <a:cubicBezTo>
                          <a:pt x="126" y="111"/>
                          <a:pt x="126" y="111"/>
                          <a:pt x="126" y="111"/>
                        </a:cubicBezTo>
                        <a:cubicBezTo>
                          <a:pt x="127" y="111"/>
                          <a:pt x="128" y="110"/>
                          <a:pt x="129" y="109"/>
                        </a:cubicBezTo>
                        <a:cubicBezTo>
                          <a:pt x="129" y="108"/>
                          <a:pt x="128" y="107"/>
                          <a:pt x="127" y="106"/>
                        </a:cubicBezTo>
                        <a:cubicBezTo>
                          <a:pt x="126" y="106"/>
                          <a:pt x="125" y="105"/>
                          <a:pt x="123" y="104"/>
                        </a:cubicBezTo>
                        <a:cubicBezTo>
                          <a:pt x="114" y="101"/>
                          <a:pt x="102" y="96"/>
                          <a:pt x="101" y="85"/>
                        </a:cubicBezTo>
                        <a:cubicBezTo>
                          <a:pt x="100" y="76"/>
                          <a:pt x="104" y="66"/>
                          <a:pt x="109" y="56"/>
                        </a:cubicBezTo>
                        <a:cubicBezTo>
                          <a:pt x="115" y="41"/>
                          <a:pt x="122" y="26"/>
                          <a:pt x="108" y="18"/>
                        </a:cubicBezTo>
                        <a:cubicBezTo>
                          <a:pt x="106" y="17"/>
                          <a:pt x="104" y="17"/>
                          <a:pt x="102" y="16"/>
                        </a:cubicBezTo>
                        <a:cubicBezTo>
                          <a:pt x="102" y="16"/>
                          <a:pt x="102" y="16"/>
                          <a:pt x="102" y="16"/>
                        </a:cubicBezTo>
                        <a:cubicBezTo>
                          <a:pt x="102" y="15"/>
                          <a:pt x="102" y="14"/>
                          <a:pt x="101" y="13"/>
                        </a:cubicBezTo>
                        <a:cubicBezTo>
                          <a:pt x="98" y="12"/>
                          <a:pt x="97" y="12"/>
                          <a:pt x="96" y="11"/>
                        </a:cubicBezTo>
                        <a:cubicBezTo>
                          <a:pt x="95" y="11"/>
                          <a:pt x="95" y="11"/>
                          <a:pt x="95" y="11"/>
                        </a:cubicBezTo>
                        <a:cubicBezTo>
                          <a:pt x="95" y="10"/>
                          <a:pt x="94" y="10"/>
                          <a:pt x="94" y="10"/>
                        </a:cubicBezTo>
                        <a:cubicBezTo>
                          <a:pt x="94" y="10"/>
                          <a:pt x="93" y="10"/>
                          <a:pt x="92" y="10"/>
                        </a:cubicBezTo>
                        <a:cubicBezTo>
                          <a:pt x="92" y="10"/>
                          <a:pt x="92" y="9"/>
                          <a:pt x="91" y="9"/>
                        </a:cubicBezTo>
                        <a:cubicBezTo>
                          <a:pt x="91" y="8"/>
                          <a:pt x="90" y="7"/>
                          <a:pt x="87" y="7"/>
                        </a:cubicBezTo>
                        <a:cubicBezTo>
                          <a:pt x="87" y="7"/>
                          <a:pt x="87" y="7"/>
                          <a:pt x="86" y="6"/>
                        </a:cubicBezTo>
                        <a:cubicBezTo>
                          <a:pt x="86" y="6"/>
                          <a:pt x="86" y="5"/>
                          <a:pt x="85" y="5"/>
                        </a:cubicBezTo>
                        <a:cubicBezTo>
                          <a:pt x="84" y="3"/>
                          <a:pt x="81" y="2"/>
                          <a:pt x="79" y="2"/>
                        </a:cubicBezTo>
                        <a:cubicBezTo>
                          <a:pt x="79" y="2"/>
                          <a:pt x="79" y="2"/>
                          <a:pt x="79" y="2"/>
                        </a:cubicBezTo>
                        <a:cubicBezTo>
                          <a:pt x="70" y="0"/>
                          <a:pt x="63" y="10"/>
                          <a:pt x="58" y="16"/>
                        </a:cubicBezTo>
                        <a:cubicBezTo>
                          <a:pt x="57" y="17"/>
                          <a:pt x="57" y="17"/>
                          <a:pt x="57" y="17"/>
                        </a:cubicBezTo>
                        <a:cubicBezTo>
                          <a:pt x="56" y="18"/>
                          <a:pt x="56" y="19"/>
                          <a:pt x="55" y="20"/>
                        </a:cubicBezTo>
                        <a:cubicBezTo>
                          <a:pt x="53" y="23"/>
                          <a:pt x="50" y="26"/>
                          <a:pt x="47" y="29"/>
                        </a:cubicBezTo>
                        <a:cubicBezTo>
                          <a:pt x="46" y="29"/>
                          <a:pt x="46" y="30"/>
                          <a:pt x="46" y="31"/>
                        </a:cubicBezTo>
                        <a:cubicBezTo>
                          <a:pt x="46" y="32"/>
                          <a:pt x="47" y="32"/>
                          <a:pt x="47" y="32"/>
                        </a:cubicBezTo>
                        <a:cubicBezTo>
                          <a:pt x="31" y="34"/>
                          <a:pt x="13" y="37"/>
                          <a:pt x="11" y="56"/>
                        </a:cubicBezTo>
                        <a:cubicBezTo>
                          <a:pt x="10" y="63"/>
                          <a:pt x="15" y="69"/>
                          <a:pt x="19" y="73"/>
                        </a:cubicBezTo>
                        <a:cubicBezTo>
                          <a:pt x="20" y="74"/>
                          <a:pt x="20" y="74"/>
                          <a:pt x="20" y="74"/>
                        </a:cubicBezTo>
                        <a:cubicBezTo>
                          <a:pt x="25" y="78"/>
                          <a:pt x="30" y="82"/>
                          <a:pt x="27" y="90"/>
                        </a:cubicBezTo>
                        <a:cubicBezTo>
                          <a:pt x="26" y="92"/>
                          <a:pt x="24" y="92"/>
                          <a:pt x="18" y="91"/>
                        </a:cubicBezTo>
                        <a:cubicBezTo>
                          <a:pt x="13" y="89"/>
                          <a:pt x="8" y="88"/>
                          <a:pt x="4" y="91"/>
                        </a:cubicBezTo>
                        <a:cubicBezTo>
                          <a:pt x="2" y="93"/>
                          <a:pt x="0" y="96"/>
                          <a:pt x="0" y="102"/>
                        </a:cubicBezTo>
                        <a:cubicBezTo>
                          <a:pt x="0" y="103"/>
                          <a:pt x="1" y="104"/>
                          <a:pt x="2" y="1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43"/>
                  <p:cNvSpPr/>
                  <p:nvPr/>
                </p:nvSpPr>
                <p:spPr>
                  <a:xfrm>
                    <a:off x="6853238" y="4056063"/>
                    <a:ext cx="11113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" h="52" extrusionOk="0">
                        <a:moveTo>
                          <a:pt x="2" y="23"/>
                        </a:moveTo>
                        <a:cubicBezTo>
                          <a:pt x="2" y="23"/>
                          <a:pt x="3" y="23"/>
                          <a:pt x="4" y="23"/>
                        </a:cubicBezTo>
                        <a:cubicBezTo>
                          <a:pt x="5" y="21"/>
                          <a:pt x="10" y="19"/>
                          <a:pt x="11" y="19"/>
                        </a:cubicBezTo>
                        <a:cubicBezTo>
                          <a:pt x="10" y="21"/>
                          <a:pt x="9" y="24"/>
                          <a:pt x="7" y="25"/>
                        </a:cubicBezTo>
                        <a:cubicBezTo>
                          <a:pt x="7" y="26"/>
                          <a:pt x="7" y="26"/>
                          <a:pt x="7" y="26"/>
                        </a:cubicBezTo>
                        <a:cubicBezTo>
                          <a:pt x="6" y="27"/>
                          <a:pt x="6" y="28"/>
                          <a:pt x="6" y="29"/>
                        </a:cubicBezTo>
                        <a:cubicBezTo>
                          <a:pt x="7" y="30"/>
                          <a:pt x="8" y="30"/>
                          <a:pt x="9" y="30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5" y="32"/>
                          <a:pt x="3" y="36"/>
                          <a:pt x="3" y="40"/>
                        </a:cubicBezTo>
                        <a:cubicBezTo>
                          <a:pt x="3" y="47"/>
                          <a:pt x="9" y="52"/>
                          <a:pt x="15" y="52"/>
                        </a:cubicBezTo>
                        <a:cubicBezTo>
                          <a:pt x="21" y="52"/>
                          <a:pt x="27" y="46"/>
                          <a:pt x="27" y="40"/>
                        </a:cubicBezTo>
                        <a:cubicBezTo>
                          <a:pt x="27" y="36"/>
                          <a:pt x="25" y="32"/>
                          <a:pt x="21" y="30"/>
                        </a:cubicBezTo>
                        <a:cubicBezTo>
                          <a:pt x="22" y="30"/>
                          <a:pt x="22" y="30"/>
                          <a:pt x="23" y="29"/>
                        </a:cubicBezTo>
                        <a:cubicBezTo>
                          <a:pt x="23" y="28"/>
                          <a:pt x="23" y="28"/>
                          <a:pt x="23" y="27"/>
                        </a:cubicBezTo>
                        <a:cubicBezTo>
                          <a:pt x="23" y="26"/>
                          <a:pt x="22" y="26"/>
                          <a:pt x="22" y="25"/>
                        </a:cubicBezTo>
                        <a:cubicBezTo>
                          <a:pt x="21" y="24"/>
                          <a:pt x="19" y="20"/>
                          <a:pt x="19" y="19"/>
                        </a:cubicBezTo>
                        <a:cubicBezTo>
                          <a:pt x="21" y="19"/>
                          <a:pt x="24" y="21"/>
                          <a:pt x="25" y="22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4"/>
                          <a:pt x="28" y="24"/>
                          <a:pt x="29" y="23"/>
                        </a:cubicBezTo>
                        <a:cubicBezTo>
                          <a:pt x="30" y="23"/>
                          <a:pt x="30" y="22"/>
                          <a:pt x="30" y="21"/>
                        </a:cubicBezTo>
                        <a:cubicBezTo>
                          <a:pt x="30" y="9"/>
                          <a:pt x="30" y="9"/>
                          <a:pt x="30" y="9"/>
                        </a:cubicBezTo>
                        <a:cubicBezTo>
                          <a:pt x="30" y="8"/>
                          <a:pt x="30" y="7"/>
                          <a:pt x="29" y="7"/>
                        </a:cubicBezTo>
                        <a:cubicBezTo>
                          <a:pt x="28" y="6"/>
                          <a:pt x="27" y="6"/>
                          <a:pt x="26" y="7"/>
                        </a:cubicBezTo>
                        <a:cubicBezTo>
                          <a:pt x="25" y="8"/>
                          <a:pt x="21" y="11"/>
                          <a:pt x="20" y="10"/>
                        </a:cubicBezTo>
                        <a:cubicBezTo>
                          <a:pt x="20" y="10"/>
                          <a:pt x="20" y="10"/>
                          <a:pt x="19" y="10"/>
                        </a:cubicBezTo>
                        <a:cubicBezTo>
                          <a:pt x="19" y="9"/>
                          <a:pt x="20" y="7"/>
                          <a:pt x="23" y="4"/>
                        </a:cubicBezTo>
                        <a:cubicBezTo>
                          <a:pt x="23" y="4"/>
                          <a:pt x="24" y="3"/>
                          <a:pt x="23" y="2"/>
                        </a:cubicBezTo>
                        <a:cubicBezTo>
                          <a:pt x="23" y="1"/>
                          <a:pt x="22" y="0"/>
                          <a:pt x="21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1"/>
                          <a:pt x="7" y="2"/>
                        </a:cubicBezTo>
                        <a:cubicBezTo>
                          <a:pt x="6" y="3"/>
                          <a:pt x="7" y="4"/>
                          <a:pt x="8" y="5"/>
                        </a:cubicBezTo>
                        <a:cubicBezTo>
                          <a:pt x="9" y="5"/>
                          <a:pt x="11" y="10"/>
                          <a:pt x="11" y="10"/>
                        </a:cubicBezTo>
                        <a:cubicBezTo>
                          <a:pt x="10" y="10"/>
                          <a:pt x="6" y="9"/>
                          <a:pt x="4" y="7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7"/>
                          <a:pt x="0" y="7"/>
                          <a:pt x="0" y="8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1" y="23"/>
                          <a:pt x="2" y="2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p43"/>
                  <p:cNvSpPr/>
                  <p:nvPr/>
                </p:nvSpPr>
                <p:spPr>
                  <a:xfrm>
                    <a:off x="6899275" y="4087813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37" extrusionOk="0">
                        <a:moveTo>
                          <a:pt x="2" y="17"/>
                        </a:move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5" y="16"/>
                          <a:pt x="6" y="15"/>
                          <a:pt x="7" y="15"/>
                        </a:cubicBezTo>
                        <a:cubicBezTo>
                          <a:pt x="6" y="16"/>
                          <a:pt x="6" y="17"/>
                          <a:pt x="5" y="18"/>
                        </a:cubicBezTo>
                        <a:cubicBezTo>
                          <a:pt x="4" y="19"/>
                          <a:pt x="4" y="20"/>
                          <a:pt x="5" y="20"/>
                        </a:cubicBezTo>
                        <a:cubicBezTo>
                          <a:pt x="5" y="21"/>
                          <a:pt x="6" y="21"/>
                          <a:pt x="6" y="21"/>
                        </a:cubicBezTo>
                        <a:cubicBezTo>
                          <a:pt x="4" y="23"/>
                          <a:pt x="3" y="25"/>
                          <a:pt x="3" y="28"/>
                        </a:cubicBezTo>
                        <a:cubicBezTo>
                          <a:pt x="3" y="33"/>
                          <a:pt x="7" y="37"/>
                          <a:pt x="12" y="37"/>
                        </a:cubicBezTo>
                        <a:cubicBezTo>
                          <a:pt x="17" y="37"/>
                          <a:pt x="21" y="33"/>
                          <a:pt x="21" y="28"/>
                        </a:cubicBezTo>
                        <a:cubicBezTo>
                          <a:pt x="21" y="25"/>
                          <a:pt x="19" y="22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0"/>
                          <a:pt x="17" y="19"/>
                          <a:pt x="17" y="19"/>
                        </a:cubicBezTo>
                        <a:cubicBezTo>
                          <a:pt x="17" y="18"/>
                          <a:pt x="17" y="18"/>
                          <a:pt x="16" y="17"/>
                        </a:cubicBezTo>
                        <a:cubicBezTo>
                          <a:pt x="16" y="16"/>
                          <a:pt x="15" y="16"/>
                          <a:pt x="15" y="15"/>
                        </a:cubicBezTo>
                        <a:cubicBezTo>
                          <a:pt x="16" y="15"/>
                          <a:pt x="17" y="16"/>
                          <a:pt x="18" y="17"/>
                        </a:cubicBezTo>
                        <a:cubicBezTo>
                          <a:pt x="19" y="17"/>
                          <a:pt x="20" y="17"/>
                          <a:pt x="21" y="17"/>
                        </a:cubicBezTo>
                        <a:cubicBezTo>
                          <a:pt x="21" y="17"/>
                          <a:pt x="22" y="16"/>
                          <a:pt x="22" y="15"/>
                        </a:cubicBezTo>
                        <a:cubicBezTo>
                          <a:pt x="22" y="6"/>
                          <a:pt x="22" y="6"/>
                          <a:pt x="22" y="6"/>
                        </a:cubicBezTo>
                        <a:cubicBezTo>
                          <a:pt x="22" y="6"/>
                          <a:pt x="21" y="5"/>
                          <a:pt x="21" y="4"/>
                        </a:cubicBezTo>
                        <a:cubicBezTo>
                          <a:pt x="20" y="4"/>
                          <a:pt x="19" y="4"/>
                          <a:pt x="18" y="5"/>
                        </a:cubicBezTo>
                        <a:cubicBezTo>
                          <a:pt x="17" y="6"/>
                          <a:pt x="16" y="6"/>
                          <a:pt x="15" y="6"/>
                        </a:cubicBezTo>
                        <a:cubicBezTo>
                          <a:pt x="15" y="6"/>
                          <a:pt x="16" y="5"/>
                          <a:pt x="17" y="5"/>
                        </a:cubicBezTo>
                        <a:cubicBezTo>
                          <a:pt x="17" y="4"/>
                          <a:pt x="18" y="3"/>
                          <a:pt x="17" y="2"/>
                        </a:cubicBezTo>
                        <a:cubicBezTo>
                          <a:pt x="17" y="1"/>
                          <a:pt x="16" y="0"/>
                          <a:pt x="15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5" y="1"/>
                          <a:pt x="5" y="2"/>
                        </a:cubicBezTo>
                        <a:cubicBezTo>
                          <a:pt x="4" y="3"/>
                          <a:pt x="5" y="4"/>
                          <a:pt x="6" y="5"/>
                        </a:cubicBezTo>
                        <a:cubicBezTo>
                          <a:pt x="6" y="5"/>
                          <a:pt x="7" y="6"/>
                          <a:pt x="7" y="7"/>
                        </a:cubicBezTo>
                        <a:cubicBezTo>
                          <a:pt x="7" y="6"/>
                          <a:pt x="6" y="6"/>
                          <a:pt x="4" y="5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6"/>
                          <a:pt x="1" y="17"/>
                          <a:pt x="2" y="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43"/>
                  <p:cNvSpPr/>
                  <p:nvPr/>
                </p:nvSpPr>
                <p:spPr>
                  <a:xfrm>
                    <a:off x="6916738" y="4084638"/>
                    <a:ext cx="41275" cy="4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" h="143" extrusionOk="0">
                        <a:moveTo>
                          <a:pt x="2" y="111"/>
                        </a:moveTo>
                        <a:cubicBezTo>
                          <a:pt x="2" y="111"/>
                          <a:pt x="2" y="111"/>
                          <a:pt x="2" y="111"/>
                        </a:cubicBezTo>
                        <a:cubicBezTo>
                          <a:pt x="15" y="110"/>
                          <a:pt x="24" y="105"/>
                          <a:pt x="30" y="99"/>
                        </a:cubicBezTo>
                        <a:cubicBezTo>
                          <a:pt x="30" y="99"/>
                          <a:pt x="30" y="99"/>
                          <a:pt x="30" y="99"/>
                        </a:cubicBezTo>
                        <a:cubicBezTo>
                          <a:pt x="31" y="100"/>
                          <a:pt x="31" y="100"/>
                          <a:pt x="32" y="100"/>
                        </a:cubicBezTo>
                        <a:cubicBezTo>
                          <a:pt x="32" y="100"/>
                          <a:pt x="33" y="100"/>
                          <a:pt x="33" y="100"/>
                        </a:cubicBezTo>
                        <a:cubicBezTo>
                          <a:pt x="37" y="98"/>
                          <a:pt x="48" y="87"/>
                          <a:pt x="48" y="79"/>
                        </a:cubicBezTo>
                        <a:cubicBezTo>
                          <a:pt x="48" y="69"/>
                          <a:pt x="46" y="63"/>
                          <a:pt x="44" y="59"/>
                        </a:cubicBezTo>
                        <a:cubicBezTo>
                          <a:pt x="44" y="58"/>
                          <a:pt x="44" y="57"/>
                          <a:pt x="43" y="56"/>
                        </a:cubicBezTo>
                        <a:cubicBezTo>
                          <a:pt x="39" y="45"/>
                          <a:pt x="38" y="36"/>
                          <a:pt x="42" y="30"/>
                        </a:cubicBezTo>
                        <a:cubicBezTo>
                          <a:pt x="42" y="29"/>
                          <a:pt x="42" y="29"/>
                          <a:pt x="42" y="28"/>
                        </a:cubicBezTo>
                        <a:cubicBezTo>
                          <a:pt x="44" y="29"/>
                          <a:pt x="47" y="30"/>
                          <a:pt x="49" y="31"/>
                        </a:cubicBezTo>
                        <a:cubicBezTo>
                          <a:pt x="56" y="35"/>
                          <a:pt x="62" y="38"/>
                          <a:pt x="70" y="39"/>
                        </a:cubicBezTo>
                        <a:cubicBezTo>
                          <a:pt x="72" y="40"/>
                          <a:pt x="75" y="40"/>
                          <a:pt x="77" y="40"/>
                        </a:cubicBezTo>
                        <a:cubicBezTo>
                          <a:pt x="77" y="40"/>
                          <a:pt x="78" y="40"/>
                          <a:pt x="78" y="40"/>
                        </a:cubicBezTo>
                        <a:cubicBezTo>
                          <a:pt x="77" y="41"/>
                          <a:pt x="76" y="41"/>
                          <a:pt x="76" y="41"/>
                        </a:cubicBezTo>
                        <a:cubicBezTo>
                          <a:pt x="75" y="42"/>
                          <a:pt x="75" y="43"/>
                          <a:pt x="76" y="44"/>
                        </a:cubicBezTo>
                        <a:cubicBezTo>
                          <a:pt x="82" y="58"/>
                          <a:pt x="79" y="69"/>
                          <a:pt x="74" y="75"/>
                        </a:cubicBezTo>
                        <a:cubicBezTo>
                          <a:pt x="64" y="86"/>
                          <a:pt x="63" y="97"/>
                          <a:pt x="71" y="112"/>
                        </a:cubicBezTo>
                        <a:cubicBezTo>
                          <a:pt x="71" y="112"/>
                          <a:pt x="71" y="112"/>
                          <a:pt x="71" y="112"/>
                        </a:cubicBezTo>
                        <a:cubicBezTo>
                          <a:pt x="71" y="113"/>
                          <a:pt x="72" y="114"/>
                          <a:pt x="73" y="116"/>
                        </a:cubicBezTo>
                        <a:cubicBezTo>
                          <a:pt x="78" y="124"/>
                          <a:pt x="83" y="133"/>
                          <a:pt x="78" y="139"/>
                        </a:cubicBezTo>
                        <a:cubicBezTo>
                          <a:pt x="77" y="139"/>
                          <a:pt x="77" y="141"/>
                          <a:pt x="77" y="142"/>
                        </a:cubicBezTo>
                        <a:cubicBezTo>
                          <a:pt x="78" y="142"/>
                          <a:pt x="79" y="143"/>
                          <a:pt x="79" y="143"/>
                        </a:cubicBezTo>
                        <a:cubicBezTo>
                          <a:pt x="80" y="143"/>
                          <a:pt x="80" y="142"/>
                          <a:pt x="80" y="142"/>
                        </a:cubicBezTo>
                        <a:cubicBezTo>
                          <a:pt x="87" y="139"/>
                          <a:pt x="91" y="134"/>
                          <a:pt x="92" y="128"/>
                        </a:cubicBezTo>
                        <a:cubicBezTo>
                          <a:pt x="94" y="120"/>
                          <a:pt x="90" y="111"/>
                          <a:pt x="86" y="107"/>
                        </a:cubicBezTo>
                        <a:cubicBezTo>
                          <a:pt x="84" y="104"/>
                          <a:pt x="83" y="100"/>
                          <a:pt x="83" y="96"/>
                        </a:cubicBezTo>
                        <a:cubicBezTo>
                          <a:pt x="86" y="103"/>
                          <a:pt x="93" y="108"/>
                          <a:pt x="100" y="108"/>
                        </a:cubicBezTo>
                        <a:cubicBezTo>
                          <a:pt x="102" y="108"/>
                          <a:pt x="105" y="107"/>
                          <a:pt x="108" y="106"/>
                        </a:cubicBezTo>
                        <a:cubicBezTo>
                          <a:pt x="111" y="105"/>
                          <a:pt x="116" y="104"/>
                          <a:pt x="118" y="105"/>
                        </a:cubicBezTo>
                        <a:cubicBezTo>
                          <a:pt x="119" y="105"/>
                          <a:pt x="120" y="107"/>
                          <a:pt x="120" y="108"/>
                        </a:cubicBezTo>
                        <a:cubicBezTo>
                          <a:pt x="121" y="109"/>
                          <a:pt x="122" y="110"/>
                          <a:pt x="123" y="110"/>
                        </a:cubicBezTo>
                        <a:cubicBezTo>
                          <a:pt x="124" y="110"/>
                          <a:pt x="125" y="109"/>
                          <a:pt x="125" y="108"/>
                        </a:cubicBezTo>
                        <a:cubicBezTo>
                          <a:pt x="125" y="106"/>
                          <a:pt x="125" y="104"/>
                          <a:pt x="124" y="103"/>
                        </a:cubicBezTo>
                        <a:cubicBezTo>
                          <a:pt x="125" y="104"/>
                          <a:pt x="126" y="104"/>
                          <a:pt x="127" y="104"/>
                        </a:cubicBezTo>
                        <a:cubicBezTo>
                          <a:pt x="128" y="104"/>
                          <a:pt x="129" y="103"/>
                          <a:pt x="129" y="102"/>
                        </a:cubicBezTo>
                        <a:cubicBezTo>
                          <a:pt x="128" y="96"/>
                          <a:pt x="127" y="93"/>
                          <a:pt x="124" y="91"/>
                        </a:cubicBezTo>
                        <a:cubicBezTo>
                          <a:pt x="120" y="88"/>
                          <a:pt x="115" y="89"/>
                          <a:pt x="111" y="91"/>
                        </a:cubicBezTo>
                        <a:cubicBezTo>
                          <a:pt x="105" y="92"/>
                          <a:pt x="103" y="92"/>
                          <a:pt x="102" y="90"/>
                        </a:cubicBezTo>
                        <a:cubicBezTo>
                          <a:pt x="99" y="82"/>
                          <a:pt x="103" y="78"/>
                          <a:pt x="108" y="74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12" y="71"/>
                          <a:pt x="119" y="65"/>
                          <a:pt x="118" y="56"/>
                        </a:cubicBezTo>
                        <a:cubicBezTo>
                          <a:pt x="115" y="37"/>
                          <a:pt x="97" y="34"/>
                          <a:pt x="81" y="32"/>
                        </a:cubicBezTo>
                        <a:cubicBezTo>
                          <a:pt x="81" y="32"/>
                          <a:pt x="82" y="32"/>
                          <a:pt x="82" y="31"/>
                        </a:cubicBezTo>
                        <a:cubicBezTo>
                          <a:pt x="82" y="30"/>
                          <a:pt x="82" y="29"/>
                          <a:pt x="81" y="29"/>
                        </a:cubicBezTo>
                        <a:cubicBezTo>
                          <a:pt x="78" y="26"/>
                          <a:pt x="75" y="23"/>
                          <a:pt x="73" y="20"/>
                        </a:cubicBezTo>
                        <a:cubicBezTo>
                          <a:pt x="72" y="19"/>
                          <a:pt x="71" y="18"/>
                          <a:pt x="71" y="17"/>
                        </a:cubicBezTo>
                        <a:cubicBezTo>
                          <a:pt x="67" y="12"/>
                          <a:pt x="59" y="0"/>
                          <a:pt x="49" y="2"/>
                        </a:cubicBezTo>
                        <a:cubicBezTo>
                          <a:pt x="47" y="2"/>
                          <a:pt x="44" y="3"/>
                          <a:pt x="43" y="4"/>
                        </a:cubicBezTo>
                        <a:cubicBezTo>
                          <a:pt x="42" y="5"/>
                          <a:pt x="42" y="6"/>
                          <a:pt x="42" y="6"/>
                        </a:cubicBezTo>
                        <a:cubicBezTo>
                          <a:pt x="41" y="7"/>
                          <a:pt x="41" y="7"/>
                          <a:pt x="40" y="7"/>
                        </a:cubicBezTo>
                        <a:cubicBezTo>
                          <a:pt x="39" y="7"/>
                          <a:pt x="37" y="8"/>
                          <a:pt x="37" y="9"/>
                        </a:cubicBezTo>
                        <a:cubicBezTo>
                          <a:pt x="37" y="9"/>
                          <a:pt x="36" y="10"/>
                          <a:pt x="36" y="10"/>
                        </a:cubicBezTo>
                        <a:cubicBezTo>
                          <a:pt x="35" y="10"/>
                          <a:pt x="35" y="10"/>
                          <a:pt x="34" y="10"/>
                        </a:cubicBezTo>
                        <a:cubicBezTo>
                          <a:pt x="33" y="10"/>
                          <a:pt x="33" y="10"/>
                          <a:pt x="33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ubicBezTo>
                          <a:pt x="30" y="12"/>
                          <a:pt x="30" y="12"/>
                          <a:pt x="27" y="13"/>
                        </a:cubicBezTo>
                        <a:cubicBezTo>
                          <a:pt x="26" y="14"/>
                          <a:pt x="26" y="15"/>
                          <a:pt x="26" y="16"/>
                        </a:cubicBez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4" y="17"/>
                          <a:pt x="22" y="17"/>
                          <a:pt x="20" y="18"/>
                        </a:cubicBezTo>
                        <a:cubicBezTo>
                          <a:pt x="6" y="26"/>
                          <a:pt x="13" y="41"/>
                          <a:pt x="19" y="56"/>
                        </a:cubicBezTo>
                        <a:cubicBezTo>
                          <a:pt x="24" y="66"/>
                          <a:pt x="28" y="76"/>
                          <a:pt x="28" y="85"/>
                        </a:cubicBezTo>
                        <a:cubicBezTo>
                          <a:pt x="26" y="96"/>
                          <a:pt x="14" y="101"/>
                          <a:pt x="6" y="104"/>
                        </a:cubicBezTo>
                        <a:cubicBezTo>
                          <a:pt x="4" y="105"/>
                          <a:pt x="2" y="106"/>
                          <a:pt x="1" y="106"/>
                        </a:cubicBezTo>
                        <a:cubicBezTo>
                          <a:pt x="0" y="107"/>
                          <a:pt x="0" y="108"/>
                          <a:pt x="0" y="109"/>
                        </a:cubicBezTo>
                        <a:cubicBezTo>
                          <a:pt x="0" y="110"/>
                          <a:pt x="1" y="111"/>
                          <a:pt x="2" y="11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" name="Google Shape;568;p43"/>
                  <p:cNvSpPr/>
                  <p:nvPr/>
                </p:nvSpPr>
                <p:spPr>
                  <a:xfrm>
                    <a:off x="6721475" y="4073526"/>
                    <a:ext cx="274638" cy="284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" h="874" extrusionOk="0">
                        <a:moveTo>
                          <a:pt x="781" y="331"/>
                        </a:moveTo>
                        <a:cubicBezTo>
                          <a:pt x="808" y="322"/>
                          <a:pt x="837" y="304"/>
                          <a:pt x="840" y="282"/>
                        </a:cubicBezTo>
                        <a:cubicBezTo>
                          <a:pt x="840" y="281"/>
                          <a:pt x="840" y="280"/>
                          <a:pt x="838" y="279"/>
                        </a:cubicBezTo>
                        <a:cubicBezTo>
                          <a:pt x="825" y="276"/>
                          <a:pt x="806" y="279"/>
                          <a:pt x="791" y="284"/>
                        </a:cubicBezTo>
                        <a:cubicBezTo>
                          <a:pt x="792" y="284"/>
                          <a:pt x="793" y="283"/>
                          <a:pt x="794" y="282"/>
                        </a:cubicBezTo>
                        <a:cubicBezTo>
                          <a:pt x="796" y="281"/>
                          <a:pt x="796" y="281"/>
                          <a:pt x="796" y="281"/>
                        </a:cubicBezTo>
                        <a:cubicBezTo>
                          <a:pt x="812" y="269"/>
                          <a:pt x="833" y="254"/>
                          <a:pt x="831" y="229"/>
                        </a:cubicBezTo>
                        <a:cubicBezTo>
                          <a:pt x="831" y="228"/>
                          <a:pt x="830" y="227"/>
                          <a:pt x="829" y="227"/>
                        </a:cubicBezTo>
                        <a:cubicBezTo>
                          <a:pt x="811" y="226"/>
                          <a:pt x="793" y="233"/>
                          <a:pt x="779" y="240"/>
                        </a:cubicBezTo>
                        <a:cubicBezTo>
                          <a:pt x="785" y="235"/>
                          <a:pt x="792" y="230"/>
                          <a:pt x="798" y="225"/>
                        </a:cubicBezTo>
                        <a:cubicBezTo>
                          <a:pt x="813" y="210"/>
                          <a:pt x="827" y="184"/>
                          <a:pt x="815" y="158"/>
                        </a:cubicBezTo>
                        <a:cubicBezTo>
                          <a:pt x="815" y="157"/>
                          <a:pt x="814" y="157"/>
                          <a:pt x="814" y="157"/>
                        </a:cubicBezTo>
                        <a:cubicBezTo>
                          <a:pt x="813" y="156"/>
                          <a:pt x="812" y="157"/>
                          <a:pt x="812" y="157"/>
                        </a:cubicBezTo>
                        <a:cubicBezTo>
                          <a:pt x="794" y="172"/>
                          <a:pt x="779" y="187"/>
                          <a:pt x="764" y="201"/>
                        </a:cubicBezTo>
                        <a:cubicBezTo>
                          <a:pt x="749" y="214"/>
                          <a:pt x="736" y="227"/>
                          <a:pt x="721" y="239"/>
                        </a:cubicBezTo>
                        <a:cubicBezTo>
                          <a:pt x="752" y="209"/>
                          <a:pt x="781" y="170"/>
                          <a:pt x="789" y="144"/>
                        </a:cubicBezTo>
                        <a:cubicBezTo>
                          <a:pt x="801" y="107"/>
                          <a:pt x="787" y="92"/>
                          <a:pt x="779" y="86"/>
                        </a:cubicBezTo>
                        <a:cubicBezTo>
                          <a:pt x="778" y="85"/>
                          <a:pt x="777" y="85"/>
                          <a:pt x="777" y="85"/>
                        </a:cubicBezTo>
                        <a:cubicBezTo>
                          <a:pt x="776" y="86"/>
                          <a:pt x="776" y="86"/>
                          <a:pt x="775" y="87"/>
                        </a:cubicBezTo>
                        <a:cubicBezTo>
                          <a:pt x="754" y="130"/>
                          <a:pt x="728" y="171"/>
                          <a:pt x="701" y="203"/>
                        </a:cubicBezTo>
                        <a:cubicBezTo>
                          <a:pt x="701" y="203"/>
                          <a:pt x="701" y="204"/>
                          <a:pt x="701" y="205"/>
                        </a:cubicBezTo>
                        <a:cubicBezTo>
                          <a:pt x="701" y="204"/>
                          <a:pt x="700" y="203"/>
                          <a:pt x="700" y="202"/>
                        </a:cubicBezTo>
                        <a:cubicBezTo>
                          <a:pt x="699" y="201"/>
                          <a:pt x="698" y="200"/>
                          <a:pt x="697" y="201"/>
                        </a:cubicBezTo>
                        <a:cubicBezTo>
                          <a:pt x="696" y="201"/>
                          <a:pt x="696" y="201"/>
                          <a:pt x="695" y="202"/>
                        </a:cubicBezTo>
                        <a:cubicBezTo>
                          <a:pt x="690" y="217"/>
                          <a:pt x="676" y="235"/>
                          <a:pt x="659" y="249"/>
                        </a:cubicBezTo>
                        <a:cubicBezTo>
                          <a:pt x="658" y="250"/>
                          <a:pt x="658" y="251"/>
                          <a:pt x="658" y="251"/>
                        </a:cubicBezTo>
                        <a:cubicBezTo>
                          <a:pt x="659" y="257"/>
                          <a:pt x="659" y="260"/>
                          <a:pt x="659" y="264"/>
                        </a:cubicBezTo>
                        <a:cubicBezTo>
                          <a:pt x="659" y="265"/>
                          <a:pt x="659" y="265"/>
                          <a:pt x="659" y="265"/>
                        </a:cubicBezTo>
                        <a:cubicBezTo>
                          <a:pt x="659" y="266"/>
                          <a:pt x="659" y="266"/>
                          <a:pt x="659" y="266"/>
                        </a:cubicBezTo>
                        <a:cubicBezTo>
                          <a:pt x="659" y="259"/>
                          <a:pt x="658" y="251"/>
                          <a:pt x="656" y="245"/>
                        </a:cubicBezTo>
                        <a:cubicBezTo>
                          <a:pt x="656" y="244"/>
                          <a:pt x="655" y="243"/>
                          <a:pt x="654" y="243"/>
                        </a:cubicBezTo>
                        <a:cubicBezTo>
                          <a:pt x="653" y="243"/>
                          <a:pt x="652" y="243"/>
                          <a:pt x="652" y="244"/>
                        </a:cubicBezTo>
                        <a:cubicBezTo>
                          <a:pt x="643" y="255"/>
                          <a:pt x="632" y="266"/>
                          <a:pt x="621" y="276"/>
                        </a:cubicBezTo>
                        <a:cubicBezTo>
                          <a:pt x="606" y="291"/>
                          <a:pt x="591" y="305"/>
                          <a:pt x="585" y="319"/>
                        </a:cubicBezTo>
                        <a:cubicBezTo>
                          <a:pt x="585" y="319"/>
                          <a:pt x="585" y="319"/>
                          <a:pt x="585" y="319"/>
                        </a:cubicBezTo>
                        <a:cubicBezTo>
                          <a:pt x="579" y="334"/>
                          <a:pt x="587" y="342"/>
                          <a:pt x="594" y="349"/>
                        </a:cubicBezTo>
                        <a:cubicBezTo>
                          <a:pt x="598" y="353"/>
                          <a:pt x="602" y="357"/>
                          <a:pt x="604" y="363"/>
                        </a:cubicBezTo>
                        <a:cubicBezTo>
                          <a:pt x="609" y="383"/>
                          <a:pt x="592" y="393"/>
                          <a:pt x="577" y="398"/>
                        </a:cubicBezTo>
                        <a:cubicBezTo>
                          <a:pt x="563" y="403"/>
                          <a:pt x="544" y="398"/>
                          <a:pt x="537" y="383"/>
                        </a:cubicBezTo>
                        <a:cubicBezTo>
                          <a:pt x="537" y="381"/>
                          <a:pt x="534" y="381"/>
                          <a:pt x="532" y="381"/>
                        </a:cubicBezTo>
                        <a:cubicBezTo>
                          <a:pt x="532" y="381"/>
                          <a:pt x="531" y="381"/>
                          <a:pt x="531" y="381"/>
                        </a:cubicBezTo>
                        <a:cubicBezTo>
                          <a:pt x="540" y="381"/>
                          <a:pt x="548" y="377"/>
                          <a:pt x="553" y="371"/>
                        </a:cubicBezTo>
                        <a:cubicBezTo>
                          <a:pt x="558" y="364"/>
                          <a:pt x="559" y="356"/>
                          <a:pt x="555" y="347"/>
                        </a:cubicBezTo>
                        <a:cubicBezTo>
                          <a:pt x="555" y="346"/>
                          <a:pt x="554" y="346"/>
                          <a:pt x="554" y="345"/>
                        </a:cubicBezTo>
                        <a:cubicBezTo>
                          <a:pt x="553" y="345"/>
                          <a:pt x="552" y="345"/>
                          <a:pt x="552" y="346"/>
                        </a:cubicBezTo>
                        <a:cubicBezTo>
                          <a:pt x="544" y="353"/>
                          <a:pt x="535" y="354"/>
                          <a:pt x="522" y="349"/>
                        </a:cubicBezTo>
                        <a:cubicBezTo>
                          <a:pt x="512" y="346"/>
                          <a:pt x="505" y="340"/>
                          <a:pt x="499" y="332"/>
                        </a:cubicBezTo>
                        <a:cubicBezTo>
                          <a:pt x="503" y="335"/>
                          <a:pt x="508" y="337"/>
                          <a:pt x="514" y="337"/>
                        </a:cubicBezTo>
                        <a:cubicBezTo>
                          <a:pt x="516" y="337"/>
                          <a:pt x="518" y="336"/>
                          <a:pt x="521" y="336"/>
                        </a:cubicBezTo>
                        <a:cubicBezTo>
                          <a:pt x="527" y="334"/>
                          <a:pt x="532" y="330"/>
                          <a:pt x="534" y="324"/>
                        </a:cubicBezTo>
                        <a:cubicBezTo>
                          <a:pt x="534" y="323"/>
                          <a:pt x="534" y="323"/>
                          <a:pt x="533" y="322"/>
                        </a:cubicBezTo>
                        <a:cubicBezTo>
                          <a:pt x="532" y="321"/>
                          <a:pt x="532" y="321"/>
                          <a:pt x="531" y="321"/>
                        </a:cubicBezTo>
                        <a:cubicBezTo>
                          <a:pt x="524" y="324"/>
                          <a:pt x="518" y="324"/>
                          <a:pt x="512" y="321"/>
                        </a:cubicBezTo>
                        <a:cubicBezTo>
                          <a:pt x="504" y="317"/>
                          <a:pt x="498" y="308"/>
                          <a:pt x="494" y="295"/>
                        </a:cubicBezTo>
                        <a:cubicBezTo>
                          <a:pt x="493" y="293"/>
                          <a:pt x="492" y="293"/>
                          <a:pt x="491" y="293"/>
                        </a:cubicBezTo>
                        <a:cubicBezTo>
                          <a:pt x="491" y="293"/>
                          <a:pt x="491" y="293"/>
                          <a:pt x="491" y="293"/>
                        </a:cubicBezTo>
                        <a:cubicBezTo>
                          <a:pt x="491" y="288"/>
                          <a:pt x="491" y="282"/>
                          <a:pt x="491" y="277"/>
                        </a:cubicBezTo>
                        <a:cubicBezTo>
                          <a:pt x="491" y="277"/>
                          <a:pt x="492" y="278"/>
                          <a:pt x="492" y="278"/>
                        </a:cubicBezTo>
                        <a:cubicBezTo>
                          <a:pt x="492" y="278"/>
                          <a:pt x="492" y="278"/>
                          <a:pt x="492" y="278"/>
                        </a:cubicBezTo>
                        <a:cubicBezTo>
                          <a:pt x="493" y="278"/>
                          <a:pt x="494" y="277"/>
                          <a:pt x="495" y="276"/>
                        </a:cubicBezTo>
                        <a:cubicBezTo>
                          <a:pt x="500" y="258"/>
                          <a:pt x="514" y="235"/>
                          <a:pt x="529" y="223"/>
                        </a:cubicBezTo>
                        <a:cubicBezTo>
                          <a:pt x="529" y="223"/>
                          <a:pt x="529" y="223"/>
                          <a:pt x="529" y="224"/>
                        </a:cubicBezTo>
                        <a:cubicBezTo>
                          <a:pt x="530" y="225"/>
                          <a:pt x="531" y="225"/>
                          <a:pt x="532" y="226"/>
                        </a:cubicBezTo>
                        <a:cubicBezTo>
                          <a:pt x="532" y="226"/>
                          <a:pt x="533" y="226"/>
                          <a:pt x="533" y="226"/>
                        </a:cubicBezTo>
                        <a:cubicBezTo>
                          <a:pt x="536" y="226"/>
                          <a:pt x="541" y="223"/>
                          <a:pt x="546" y="220"/>
                        </a:cubicBezTo>
                        <a:cubicBezTo>
                          <a:pt x="546" y="220"/>
                          <a:pt x="546" y="220"/>
                          <a:pt x="546" y="219"/>
                        </a:cubicBezTo>
                        <a:cubicBezTo>
                          <a:pt x="546" y="220"/>
                          <a:pt x="546" y="220"/>
                          <a:pt x="546" y="220"/>
                        </a:cubicBezTo>
                        <a:cubicBezTo>
                          <a:pt x="546" y="222"/>
                          <a:pt x="547" y="223"/>
                          <a:pt x="548" y="223"/>
                        </a:cubicBezTo>
                        <a:cubicBezTo>
                          <a:pt x="551" y="222"/>
                          <a:pt x="551" y="222"/>
                          <a:pt x="551" y="222"/>
                        </a:cubicBezTo>
                        <a:cubicBezTo>
                          <a:pt x="564" y="222"/>
                          <a:pt x="582" y="221"/>
                          <a:pt x="587" y="241"/>
                        </a:cubicBezTo>
                        <a:cubicBezTo>
                          <a:pt x="588" y="242"/>
                          <a:pt x="588" y="242"/>
                          <a:pt x="589" y="242"/>
                        </a:cubicBezTo>
                        <a:cubicBezTo>
                          <a:pt x="589" y="242"/>
                          <a:pt x="590" y="242"/>
                          <a:pt x="590" y="242"/>
                        </a:cubicBezTo>
                        <a:cubicBezTo>
                          <a:pt x="590" y="242"/>
                          <a:pt x="591" y="242"/>
                          <a:pt x="592" y="241"/>
                        </a:cubicBezTo>
                        <a:cubicBezTo>
                          <a:pt x="593" y="239"/>
                          <a:pt x="594" y="235"/>
                          <a:pt x="593" y="232"/>
                        </a:cubicBezTo>
                        <a:cubicBezTo>
                          <a:pt x="593" y="229"/>
                          <a:pt x="590" y="225"/>
                          <a:pt x="587" y="223"/>
                        </a:cubicBezTo>
                        <a:cubicBezTo>
                          <a:pt x="574" y="214"/>
                          <a:pt x="561" y="215"/>
                          <a:pt x="549" y="218"/>
                        </a:cubicBezTo>
                        <a:cubicBezTo>
                          <a:pt x="550" y="217"/>
                          <a:pt x="550" y="217"/>
                          <a:pt x="550" y="217"/>
                        </a:cubicBezTo>
                        <a:cubicBezTo>
                          <a:pt x="553" y="215"/>
                          <a:pt x="557" y="212"/>
                          <a:pt x="562" y="209"/>
                        </a:cubicBezTo>
                        <a:cubicBezTo>
                          <a:pt x="561" y="210"/>
                          <a:pt x="561" y="210"/>
                          <a:pt x="561" y="211"/>
                        </a:cubicBezTo>
                        <a:cubicBezTo>
                          <a:pt x="562" y="212"/>
                          <a:pt x="562" y="213"/>
                          <a:pt x="564" y="213"/>
                        </a:cubicBezTo>
                        <a:cubicBezTo>
                          <a:pt x="586" y="214"/>
                          <a:pt x="594" y="220"/>
                          <a:pt x="601" y="226"/>
                        </a:cubicBezTo>
                        <a:cubicBezTo>
                          <a:pt x="605" y="229"/>
                          <a:pt x="609" y="232"/>
                          <a:pt x="615" y="234"/>
                        </a:cubicBezTo>
                        <a:cubicBezTo>
                          <a:pt x="617" y="235"/>
                          <a:pt x="620" y="235"/>
                          <a:pt x="622" y="235"/>
                        </a:cubicBezTo>
                        <a:cubicBezTo>
                          <a:pt x="632" y="235"/>
                          <a:pt x="643" y="230"/>
                          <a:pt x="648" y="220"/>
                        </a:cubicBezTo>
                        <a:cubicBezTo>
                          <a:pt x="648" y="219"/>
                          <a:pt x="648" y="218"/>
                          <a:pt x="647" y="217"/>
                        </a:cubicBezTo>
                        <a:cubicBezTo>
                          <a:pt x="646" y="216"/>
                          <a:pt x="645" y="216"/>
                          <a:pt x="644" y="217"/>
                        </a:cubicBezTo>
                        <a:cubicBezTo>
                          <a:pt x="637" y="221"/>
                          <a:pt x="630" y="221"/>
                          <a:pt x="619" y="219"/>
                        </a:cubicBezTo>
                        <a:cubicBezTo>
                          <a:pt x="615" y="218"/>
                          <a:pt x="611" y="216"/>
                          <a:pt x="606" y="214"/>
                        </a:cubicBezTo>
                        <a:cubicBezTo>
                          <a:pt x="600" y="211"/>
                          <a:pt x="593" y="208"/>
                          <a:pt x="585" y="207"/>
                        </a:cubicBezTo>
                        <a:cubicBezTo>
                          <a:pt x="585" y="207"/>
                          <a:pt x="585" y="207"/>
                          <a:pt x="585" y="207"/>
                        </a:cubicBezTo>
                        <a:cubicBezTo>
                          <a:pt x="583" y="207"/>
                          <a:pt x="583" y="207"/>
                          <a:pt x="583" y="207"/>
                        </a:cubicBezTo>
                        <a:cubicBezTo>
                          <a:pt x="577" y="206"/>
                          <a:pt x="571" y="206"/>
                          <a:pt x="565" y="208"/>
                        </a:cubicBezTo>
                        <a:cubicBezTo>
                          <a:pt x="574" y="203"/>
                          <a:pt x="584" y="198"/>
                          <a:pt x="594" y="197"/>
                        </a:cubicBezTo>
                        <a:cubicBezTo>
                          <a:pt x="605" y="197"/>
                          <a:pt x="616" y="201"/>
                          <a:pt x="622" y="207"/>
                        </a:cubicBezTo>
                        <a:cubicBezTo>
                          <a:pt x="623" y="208"/>
                          <a:pt x="624" y="208"/>
                          <a:pt x="625" y="207"/>
                        </a:cubicBezTo>
                        <a:cubicBezTo>
                          <a:pt x="632" y="201"/>
                          <a:pt x="633" y="185"/>
                          <a:pt x="630" y="177"/>
                        </a:cubicBezTo>
                        <a:cubicBezTo>
                          <a:pt x="625" y="165"/>
                          <a:pt x="609" y="158"/>
                          <a:pt x="597" y="159"/>
                        </a:cubicBezTo>
                        <a:cubicBezTo>
                          <a:pt x="597" y="159"/>
                          <a:pt x="596" y="160"/>
                          <a:pt x="596" y="160"/>
                        </a:cubicBezTo>
                        <a:cubicBezTo>
                          <a:pt x="595" y="161"/>
                          <a:pt x="595" y="162"/>
                          <a:pt x="594" y="162"/>
                        </a:cubicBezTo>
                        <a:cubicBezTo>
                          <a:pt x="594" y="162"/>
                          <a:pt x="595" y="161"/>
                          <a:pt x="595" y="160"/>
                        </a:cubicBezTo>
                        <a:cubicBezTo>
                          <a:pt x="597" y="158"/>
                          <a:pt x="597" y="156"/>
                          <a:pt x="596" y="154"/>
                        </a:cubicBezTo>
                        <a:cubicBezTo>
                          <a:pt x="595" y="152"/>
                          <a:pt x="592" y="151"/>
                          <a:pt x="590" y="151"/>
                        </a:cubicBezTo>
                        <a:cubicBezTo>
                          <a:pt x="589" y="151"/>
                          <a:pt x="588" y="151"/>
                          <a:pt x="588" y="152"/>
                        </a:cubicBezTo>
                        <a:cubicBezTo>
                          <a:pt x="588" y="149"/>
                          <a:pt x="588" y="148"/>
                          <a:pt x="587" y="146"/>
                        </a:cubicBezTo>
                        <a:cubicBezTo>
                          <a:pt x="586" y="145"/>
                          <a:pt x="585" y="145"/>
                          <a:pt x="583" y="145"/>
                        </a:cubicBezTo>
                        <a:cubicBezTo>
                          <a:pt x="583" y="145"/>
                          <a:pt x="583" y="145"/>
                          <a:pt x="582" y="145"/>
                        </a:cubicBezTo>
                        <a:cubicBezTo>
                          <a:pt x="582" y="145"/>
                          <a:pt x="583" y="144"/>
                          <a:pt x="583" y="144"/>
                        </a:cubicBezTo>
                        <a:cubicBezTo>
                          <a:pt x="583" y="143"/>
                          <a:pt x="583" y="143"/>
                          <a:pt x="583" y="143"/>
                        </a:cubicBezTo>
                        <a:cubicBezTo>
                          <a:pt x="583" y="143"/>
                          <a:pt x="582" y="142"/>
                          <a:pt x="582" y="142"/>
                        </a:cubicBezTo>
                        <a:cubicBezTo>
                          <a:pt x="582" y="142"/>
                          <a:pt x="583" y="142"/>
                          <a:pt x="583" y="141"/>
                        </a:cubicBezTo>
                        <a:cubicBezTo>
                          <a:pt x="583" y="140"/>
                          <a:pt x="583" y="140"/>
                          <a:pt x="583" y="140"/>
                        </a:cubicBezTo>
                        <a:cubicBezTo>
                          <a:pt x="583" y="140"/>
                          <a:pt x="582" y="139"/>
                          <a:pt x="582" y="139"/>
                        </a:cubicBezTo>
                        <a:cubicBezTo>
                          <a:pt x="582" y="138"/>
                          <a:pt x="583" y="138"/>
                          <a:pt x="583" y="137"/>
                        </a:cubicBezTo>
                        <a:cubicBezTo>
                          <a:pt x="583" y="135"/>
                          <a:pt x="583" y="135"/>
                          <a:pt x="583" y="135"/>
                        </a:cubicBezTo>
                        <a:cubicBezTo>
                          <a:pt x="583" y="135"/>
                          <a:pt x="584" y="135"/>
                          <a:pt x="584" y="134"/>
                        </a:cubicBezTo>
                        <a:cubicBezTo>
                          <a:pt x="585" y="132"/>
                          <a:pt x="586" y="131"/>
                          <a:pt x="587" y="129"/>
                        </a:cubicBezTo>
                        <a:cubicBezTo>
                          <a:pt x="587" y="129"/>
                          <a:pt x="587" y="128"/>
                          <a:pt x="587" y="128"/>
                        </a:cubicBezTo>
                        <a:cubicBezTo>
                          <a:pt x="588" y="127"/>
                          <a:pt x="589" y="125"/>
                          <a:pt x="589" y="124"/>
                        </a:cubicBezTo>
                        <a:cubicBezTo>
                          <a:pt x="589" y="124"/>
                          <a:pt x="590" y="123"/>
                          <a:pt x="590" y="123"/>
                        </a:cubicBezTo>
                        <a:cubicBezTo>
                          <a:pt x="590" y="122"/>
                          <a:pt x="590" y="122"/>
                          <a:pt x="590" y="121"/>
                        </a:cubicBezTo>
                        <a:cubicBezTo>
                          <a:pt x="590" y="121"/>
                          <a:pt x="590" y="121"/>
                          <a:pt x="590" y="121"/>
                        </a:cubicBezTo>
                        <a:cubicBezTo>
                          <a:pt x="590" y="121"/>
                          <a:pt x="591" y="120"/>
                          <a:pt x="591" y="119"/>
                        </a:cubicBezTo>
                        <a:cubicBezTo>
                          <a:pt x="592" y="117"/>
                          <a:pt x="593" y="116"/>
                          <a:pt x="593" y="114"/>
                        </a:cubicBezTo>
                        <a:cubicBezTo>
                          <a:pt x="593" y="114"/>
                          <a:pt x="593" y="114"/>
                          <a:pt x="593" y="114"/>
                        </a:cubicBezTo>
                        <a:cubicBezTo>
                          <a:pt x="593" y="114"/>
                          <a:pt x="593" y="114"/>
                          <a:pt x="593" y="114"/>
                        </a:cubicBezTo>
                        <a:cubicBezTo>
                          <a:pt x="593" y="113"/>
                          <a:pt x="593" y="113"/>
                          <a:pt x="593" y="113"/>
                        </a:cubicBezTo>
                        <a:cubicBezTo>
                          <a:pt x="593" y="113"/>
                          <a:pt x="594" y="112"/>
                          <a:pt x="594" y="112"/>
                        </a:cubicBezTo>
                        <a:cubicBezTo>
                          <a:pt x="594" y="111"/>
                          <a:pt x="594" y="110"/>
                          <a:pt x="594" y="109"/>
                        </a:cubicBezTo>
                        <a:cubicBezTo>
                          <a:pt x="594" y="108"/>
                          <a:pt x="594" y="107"/>
                          <a:pt x="594" y="106"/>
                        </a:cubicBezTo>
                        <a:cubicBezTo>
                          <a:pt x="594" y="106"/>
                          <a:pt x="594" y="106"/>
                          <a:pt x="594" y="106"/>
                        </a:cubicBezTo>
                        <a:cubicBezTo>
                          <a:pt x="594" y="105"/>
                          <a:pt x="594" y="105"/>
                          <a:pt x="594" y="105"/>
                        </a:cubicBezTo>
                        <a:cubicBezTo>
                          <a:pt x="594" y="104"/>
                          <a:pt x="594" y="103"/>
                          <a:pt x="594" y="102"/>
                        </a:cubicBezTo>
                        <a:cubicBezTo>
                          <a:pt x="594" y="101"/>
                          <a:pt x="594" y="101"/>
                          <a:pt x="594" y="100"/>
                        </a:cubicBezTo>
                        <a:cubicBezTo>
                          <a:pt x="594" y="99"/>
                          <a:pt x="593" y="95"/>
                          <a:pt x="590" y="93"/>
                        </a:cubicBezTo>
                        <a:cubicBezTo>
                          <a:pt x="590" y="93"/>
                          <a:pt x="590" y="92"/>
                          <a:pt x="590" y="92"/>
                        </a:cubicBezTo>
                        <a:cubicBezTo>
                          <a:pt x="589" y="90"/>
                          <a:pt x="586" y="89"/>
                          <a:pt x="584" y="89"/>
                        </a:cubicBezTo>
                        <a:cubicBezTo>
                          <a:pt x="584" y="88"/>
                          <a:pt x="583" y="87"/>
                          <a:pt x="582" y="87"/>
                        </a:cubicBezTo>
                        <a:cubicBezTo>
                          <a:pt x="582" y="87"/>
                          <a:pt x="582" y="87"/>
                          <a:pt x="582" y="87"/>
                        </a:cubicBezTo>
                        <a:cubicBezTo>
                          <a:pt x="581" y="86"/>
                          <a:pt x="580" y="86"/>
                          <a:pt x="578" y="85"/>
                        </a:cubicBezTo>
                        <a:cubicBezTo>
                          <a:pt x="578" y="85"/>
                          <a:pt x="577" y="85"/>
                          <a:pt x="577" y="85"/>
                        </a:cubicBezTo>
                        <a:cubicBezTo>
                          <a:pt x="576" y="84"/>
                          <a:pt x="575" y="84"/>
                          <a:pt x="574" y="84"/>
                        </a:cubicBezTo>
                        <a:cubicBezTo>
                          <a:pt x="574" y="84"/>
                          <a:pt x="573" y="83"/>
                          <a:pt x="571" y="83"/>
                        </a:cubicBezTo>
                        <a:cubicBezTo>
                          <a:pt x="571" y="83"/>
                          <a:pt x="571" y="83"/>
                          <a:pt x="571" y="83"/>
                        </a:cubicBezTo>
                        <a:cubicBezTo>
                          <a:pt x="570" y="83"/>
                          <a:pt x="570" y="82"/>
                          <a:pt x="569" y="82"/>
                        </a:cubicBezTo>
                        <a:cubicBezTo>
                          <a:pt x="568" y="82"/>
                          <a:pt x="567" y="81"/>
                          <a:pt x="566" y="81"/>
                        </a:cubicBezTo>
                        <a:cubicBezTo>
                          <a:pt x="565" y="81"/>
                          <a:pt x="565" y="81"/>
                          <a:pt x="564" y="82"/>
                        </a:cubicBezTo>
                        <a:cubicBezTo>
                          <a:pt x="563" y="82"/>
                          <a:pt x="563" y="83"/>
                          <a:pt x="563" y="84"/>
                        </a:cubicBezTo>
                        <a:cubicBezTo>
                          <a:pt x="563" y="85"/>
                          <a:pt x="563" y="85"/>
                          <a:pt x="563" y="85"/>
                        </a:cubicBezTo>
                        <a:cubicBezTo>
                          <a:pt x="559" y="85"/>
                          <a:pt x="559" y="85"/>
                          <a:pt x="559" y="85"/>
                        </a:cubicBezTo>
                        <a:cubicBezTo>
                          <a:pt x="559" y="85"/>
                          <a:pt x="559" y="85"/>
                          <a:pt x="559" y="85"/>
                        </a:cubicBezTo>
                        <a:cubicBezTo>
                          <a:pt x="559" y="83"/>
                          <a:pt x="559" y="83"/>
                          <a:pt x="559" y="83"/>
                        </a:cubicBezTo>
                        <a:cubicBezTo>
                          <a:pt x="559" y="82"/>
                          <a:pt x="559" y="82"/>
                          <a:pt x="558" y="81"/>
                        </a:cubicBezTo>
                        <a:cubicBezTo>
                          <a:pt x="557" y="81"/>
                          <a:pt x="556" y="81"/>
                          <a:pt x="556" y="81"/>
                        </a:cubicBezTo>
                        <a:cubicBezTo>
                          <a:pt x="555" y="81"/>
                          <a:pt x="555" y="81"/>
                          <a:pt x="555" y="81"/>
                        </a:cubicBezTo>
                        <a:cubicBezTo>
                          <a:pt x="554" y="81"/>
                          <a:pt x="553" y="82"/>
                          <a:pt x="553" y="82"/>
                        </a:cubicBezTo>
                        <a:cubicBezTo>
                          <a:pt x="552" y="81"/>
                          <a:pt x="552" y="81"/>
                          <a:pt x="551" y="81"/>
                        </a:cubicBezTo>
                        <a:cubicBezTo>
                          <a:pt x="551" y="81"/>
                          <a:pt x="551" y="81"/>
                          <a:pt x="551" y="81"/>
                        </a:cubicBezTo>
                        <a:cubicBezTo>
                          <a:pt x="551" y="81"/>
                          <a:pt x="550" y="81"/>
                          <a:pt x="550" y="81"/>
                        </a:cubicBezTo>
                        <a:cubicBezTo>
                          <a:pt x="549" y="80"/>
                          <a:pt x="549" y="80"/>
                          <a:pt x="548" y="81"/>
                        </a:cubicBezTo>
                        <a:cubicBezTo>
                          <a:pt x="547" y="81"/>
                          <a:pt x="547" y="82"/>
                          <a:pt x="547" y="83"/>
                        </a:cubicBezTo>
                        <a:cubicBezTo>
                          <a:pt x="547" y="85"/>
                          <a:pt x="547" y="85"/>
                          <a:pt x="547" y="85"/>
                        </a:cubicBezTo>
                        <a:cubicBezTo>
                          <a:pt x="544" y="85"/>
                          <a:pt x="544" y="85"/>
                          <a:pt x="544" y="85"/>
                        </a:cubicBezTo>
                        <a:cubicBezTo>
                          <a:pt x="543" y="84"/>
                          <a:pt x="543" y="84"/>
                          <a:pt x="543" y="84"/>
                        </a:cubicBezTo>
                        <a:cubicBezTo>
                          <a:pt x="543" y="83"/>
                          <a:pt x="543" y="82"/>
                          <a:pt x="542" y="82"/>
                        </a:cubicBezTo>
                        <a:cubicBezTo>
                          <a:pt x="541" y="81"/>
                          <a:pt x="541" y="81"/>
                          <a:pt x="540" y="81"/>
                        </a:cubicBezTo>
                        <a:cubicBezTo>
                          <a:pt x="539" y="81"/>
                          <a:pt x="537" y="82"/>
                          <a:pt x="536" y="83"/>
                        </a:cubicBezTo>
                        <a:cubicBezTo>
                          <a:pt x="536" y="83"/>
                          <a:pt x="536" y="83"/>
                          <a:pt x="536" y="83"/>
                        </a:cubicBezTo>
                        <a:cubicBezTo>
                          <a:pt x="535" y="83"/>
                          <a:pt x="535" y="83"/>
                          <a:pt x="534" y="83"/>
                        </a:cubicBezTo>
                        <a:cubicBezTo>
                          <a:pt x="533" y="84"/>
                          <a:pt x="531" y="85"/>
                          <a:pt x="530" y="85"/>
                        </a:cubicBezTo>
                        <a:cubicBezTo>
                          <a:pt x="529" y="85"/>
                          <a:pt x="529" y="85"/>
                          <a:pt x="529" y="85"/>
                        </a:cubicBezTo>
                        <a:cubicBezTo>
                          <a:pt x="528" y="85"/>
                          <a:pt x="528" y="85"/>
                          <a:pt x="527" y="85"/>
                        </a:cubicBezTo>
                        <a:cubicBezTo>
                          <a:pt x="526" y="86"/>
                          <a:pt x="525" y="86"/>
                          <a:pt x="524" y="87"/>
                        </a:cubicBezTo>
                        <a:cubicBezTo>
                          <a:pt x="523" y="87"/>
                          <a:pt x="523" y="87"/>
                          <a:pt x="523" y="87"/>
                        </a:cubicBezTo>
                        <a:cubicBezTo>
                          <a:pt x="523" y="87"/>
                          <a:pt x="522" y="88"/>
                          <a:pt x="522" y="88"/>
                        </a:cubicBezTo>
                        <a:cubicBezTo>
                          <a:pt x="522" y="88"/>
                          <a:pt x="522" y="88"/>
                          <a:pt x="521" y="88"/>
                        </a:cubicBezTo>
                        <a:cubicBezTo>
                          <a:pt x="520" y="89"/>
                          <a:pt x="520" y="89"/>
                          <a:pt x="520" y="89"/>
                        </a:cubicBezTo>
                        <a:cubicBezTo>
                          <a:pt x="519" y="90"/>
                          <a:pt x="517" y="91"/>
                          <a:pt x="516" y="92"/>
                        </a:cubicBezTo>
                        <a:cubicBezTo>
                          <a:pt x="516" y="92"/>
                          <a:pt x="516" y="92"/>
                          <a:pt x="516" y="92"/>
                        </a:cubicBezTo>
                        <a:cubicBezTo>
                          <a:pt x="516" y="92"/>
                          <a:pt x="516" y="92"/>
                          <a:pt x="516" y="92"/>
                        </a:cubicBezTo>
                        <a:cubicBezTo>
                          <a:pt x="513" y="95"/>
                          <a:pt x="512" y="99"/>
                          <a:pt x="512" y="100"/>
                        </a:cubicBezTo>
                        <a:cubicBezTo>
                          <a:pt x="512" y="100"/>
                          <a:pt x="512" y="101"/>
                          <a:pt x="512" y="101"/>
                        </a:cubicBezTo>
                        <a:cubicBezTo>
                          <a:pt x="512" y="102"/>
                          <a:pt x="512" y="102"/>
                          <a:pt x="512" y="102"/>
                        </a:cubicBezTo>
                        <a:cubicBezTo>
                          <a:pt x="512" y="105"/>
                          <a:pt x="512" y="105"/>
                          <a:pt x="512" y="105"/>
                        </a:cubicBezTo>
                        <a:cubicBezTo>
                          <a:pt x="512" y="105"/>
                          <a:pt x="512" y="105"/>
                          <a:pt x="512" y="105"/>
                        </a:cubicBezTo>
                        <a:cubicBezTo>
                          <a:pt x="512" y="105"/>
                          <a:pt x="512" y="106"/>
                          <a:pt x="512" y="106"/>
                        </a:cubicBezTo>
                        <a:cubicBezTo>
                          <a:pt x="512" y="109"/>
                          <a:pt x="512" y="111"/>
                          <a:pt x="513" y="114"/>
                        </a:cubicBezTo>
                        <a:cubicBezTo>
                          <a:pt x="513" y="114"/>
                          <a:pt x="513" y="115"/>
                          <a:pt x="513" y="115"/>
                        </a:cubicBezTo>
                        <a:cubicBezTo>
                          <a:pt x="514" y="117"/>
                          <a:pt x="515" y="119"/>
                          <a:pt x="515" y="121"/>
                        </a:cubicBezTo>
                        <a:cubicBezTo>
                          <a:pt x="515" y="121"/>
                          <a:pt x="516" y="122"/>
                          <a:pt x="516" y="122"/>
                        </a:cubicBezTo>
                        <a:cubicBezTo>
                          <a:pt x="517" y="124"/>
                          <a:pt x="517" y="127"/>
                          <a:pt x="520" y="129"/>
                        </a:cubicBezTo>
                        <a:cubicBezTo>
                          <a:pt x="520" y="129"/>
                          <a:pt x="520" y="129"/>
                          <a:pt x="520" y="129"/>
                        </a:cubicBezTo>
                        <a:cubicBezTo>
                          <a:pt x="520" y="130"/>
                          <a:pt x="521" y="131"/>
                          <a:pt x="521" y="133"/>
                        </a:cubicBezTo>
                        <a:cubicBezTo>
                          <a:pt x="521" y="133"/>
                          <a:pt x="522" y="133"/>
                          <a:pt x="522" y="134"/>
                        </a:cubicBezTo>
                        <a:cubicBezTo>
                          <a:pt x="522" y="135"/>
                          <a:pt x="523" y="135"/>
                          <a:pt x="524" y="135"/>
                        </a:cubicBezTo>
                        <a:cubicBezTo>
                          <a:pt x="524" y="135"/>
                          <a:pt x="524" y="135"/>
                          <a:pt x="524" y="135"/>
                        </a:cubicBezTo>
                        <a:cubicBezTo>
                          <a:pt x="524" y="137"/>
                          <a:pt x="524" y="137"/>
                          <a:pt x="524" y="137"/>
                        </a:cubicBezTo>
                        <a:cubicBezTo>
                          <a:pt x="524" y="138"/>
                          <a:pt x="524" y="138"/>
                          <a:pt x="524" y="138"/>
                        </a:cubicBezTo>
                        <a:cubicBezTo>
                          <a:pt x="523" y="139"/>
                          <a:pt x="523" y="140"/>
                          <a:pt x="523" y="140"/>
                        </a:cubicBezTo>
                        <a:cubicBezTo>
                          <a:pt x="523" y="142"/>
                          <a:pt x="523" y="142"/>
                          <a:pt x="523" y="142"/>
                        </a:cubicBezTo>
                        <a:cubicBezTo>
                          <a:pt x="523" y="142"/>
                          <a:pt x="523" y="142"/>
                          <a:pt x="523" y="142"/>
                        </a:cubicBezTo>
                        <a:cubicBezTo>
                          <a:pt x="508" y="136"/>
                          <a:pt x="475" y="119"/>
                          <a:pt x="463" y="104"/>
                        </a:cubicBezTo>
                        <a:cubicBezTo>
                          <a:pt x="462" y="104"/>
                          <a:pt x="461" y="103"/>
                          <a:pt x="460" y="104"/>
                        </a:cubicBezTo>
                        <a:cubicBezTo>
                          <a:pt x="460" y="101"/>
                          <a:pt x="460" y="101"/>
                          <a:pt x="460" y="101"/>
                        </a:cubicBezTo>
                        <a:cubicBezTo>
                          <a:pt x="460" y="101"/>
                          <a:pt x="460" y="100"/>
                          <a:pt x="459" y="100"/>
                        </a:cubicBezTo>
                        <a:cubicBezTo>
                          <a:pt x="459" y="100"/>
                          <a:pt x="459" y="100"/>
                          <a:pt x="459" y="99"/>
                        </a:cubicBezTo>
                        <a:cubicBezTo>
                          <a:pt x="459" y="99"/>
                          <a:pt x="459" y="99"/>
                          <a:pt x="459" y="99"/>
                        </a:cubicBezTo>
                        <a:cubicBezTo>
                          <a:pt x="460" y="99"/>
                          <a:pt x="460" y="98"/>
                          <a:pt x="460" y="97"/>
                        </a:cubicBezTo>
                        <a:cubicBezTo>
                          <a:pt x="460" y="95"/>
                          <a:pt x="460" y="95"/>
                          <a:pt x="460" y="95"/>
                        </a:cubicBezTo>
                        <a:cubicBezTo>
                          <a:pt x="460" y="95"/>
                          <a:pt x="460" y="95"/>
                          <a:pt x="460" y="95"/>
                        </a:cubicBezTo>
                        <a:cubicBezTo>
                          <a:pt x="460" y="95"/>
                          <a:pt x="460" y="94"/>
                          <a:pt x="460" y="94"/>
                        </a:cubicBezTo>
                        <a:cubicBezTo>
                          <a:pt x="460" y="92"/>
                          <a:pt x="460" y="92"/>
                          <a:pt x="460" y="92"/>
                        </a:cubicBezTo>
                        <a:cubicBezTo>
                          <a:pt x="460" y="91"/>
                          <a:pt x="460" y="91"/>
                          <a:pt x="459" y="90"/>
                        </a:cubicBezTo>
                        <a:cubicBezTo>
                          <a:pt x="459" y="90"/>
                          <a:pt x="459" y="90"/>
                          <a:pt x="459" y="90"/>
                        </a:cubicBezTo>
                        <a:cubicBezTo>
                          <a:pt x="459" y="90"/>
                          <a:pt x="459" y="90"/>
                          <a:pt x="459" y="90"/>
                        </a:cubicBezTo>
                        <a:cubicBezTo>
                          <a:pt x="459" y="90"/>
                          <a:pt x="459" y="90"/>
                          <a:pt x="459" y="90"/>
                        </a:cubicBezTo>
                        <a:cubicBezTo>
                          <a:pt x="460" y="90"/>
                          <a:pt x="460" y="89"/>
                          <a:pt x="460" y="88"/>
                        </a:cubicBezTo>
                        <a:cubicBezTo>
                          <a:pt x="460" y="86"/>
                          <a:pt x="460" y="86"/>
                          <a:pt x="460" y="86"/>
                        </a:cubicBezTo>
                        <a:cubicBezTo>
                          <a:pt x="460" y="85"/>
                          <a:pt x="460" y="85"/>
                          <a:pt x="460" y="85"/>
                        </a:cubicBezTo>
                        <a:cubicBezTo>
                          <a:pt x="460" y="85"/>
                          <a:pt x="460" y="85"/>
                          <a:pt x="460" y="85"/>
                        </a:cubicBezTo>
                        <a:cubicBezTo>
                          <a:pt x="461" y="85"/>
                          <a:pt x="462" y="84"/>
                          <a:pt x="463" y="83"/>
                        </a:cubicBezTo>
                        <a:cubicBezTo>
                          <a:pt x="463" y="83"/>
                          <a:pt x="463" y="82"/>
                          <a:pt x="464" y="81"/>
                        </a:cubicBezTo>
                        <a:cubicBezTo>
                          <a:pt x="464" y="81"/>
                          <a:pt x="465" y="81"/>
                          <a:pt x="465" y="80"/>
                        </a:cubicBezTo>
                        <a:cubicBezTo>
                          <a:pt x="465" y="78"/>
                          <a:pt x="466" y="77"/>
                          <a:pt x="467" y="75"/>
                        </a:cubicBezTo>
                        <a:cubicBezTo>
                          <a:pt x="468" y="73"/>
                          <a:pt x="469" y="72"/>
                          <a:pt x="469" y="70"/>
                        </a:cubicBezTo>
                        <a:cubicBezTo>
                          <a:pt x="470" y="69"/>
                          <a:pt x="470" y="69"/>
                          <a:pt x="470" y="69"/>
                        </a:cubicBezTo>
                        <a:cubicBezTo>
                          <a:pt x="471" y="67"/>
                          <a:pt x="472" y="65"/>
                          <a:pt x="472" y="64"/>
                        </a:cubicBezTo>
                        <a:cubicBezTo>
                          <a:pt x="473" y="63"/>
                          <a:pt x="473" y="61"/>
                          <a:pt x="474" y="61"/>
                        </a:cubicBezTo>
                        <a:cubicBezTo>
                          <a:pt x="474" y="60"/>
                          <a:pt x="474" y="59"/>
                          <a:pt x="474" y="58"/>
                        </a:cubicBezTo>
                        <a:cubicBezTo>
                          <a:pt x="475" y="56"/>
                          <a:pt x="478" y="51"/>
                          <a:pt x="478" y="49"/>
                        </a:cubicBezTo>
                        <a:cubicBezTo>
                          <a:pt x="478" y="48"/>
                          <a:pt x="478" y="48"/>
                          <a:pt x="478" y="48"/>
                        </a:cubicBezTo>
                        <a:cubicBezTo>
                          <a:pt x="478" y="48"/>
                          <a:pt x="478" y="48"/>
                          <a:pt x="478" y="47"/>
                        </a:cubicBezTo>
                        <a:cubicBezTo>
                          <a:pt x="478" y="47"/>
                          <a:pt x="478" y="47"/>
                          <a:pt x="478" y="47"/>
                        </a:cubicBezTo>
                        <a:cubicBezTo>
                          <a:pt x="479" y="46"/>
                          <a:pt x="479" y="46"/>
                          <a:pt x="479" y="45"/>
                        </a:cubicBezTo>
                        <a:cubicBezTo>
                          <a:pt x="479" y="44"/>
                          <a:pt x="479" y="43"/>
                          <a:pt x="479" y="41"/>
                        </a:cubicBezTo>
                        <a:cubicBezTo>
                          <a:pt x="480" y="40"/>
                          <a:pt x="480" y="38"/>
                          <a:pt x="480" y="37"/>
                        </a:cubicBezTo>
                        <a:cubicBezTo>
                          <a:pt x="480" y="36"/>
                          <a:pt x="480" y="36"/>
                          <a:pt x="480" y="36"/>
                        </a:cubicBezTo>
                        <a:cubicBezTo>
                          <a:pt x="480" y="35"/>
                          <a:pt x="480" y="35"/>
                          <a:pt x="480" y="34"/>
                        </a:cubicBezTo>
                        <a:cubicBezTo>
                          <a:pt x="480" y="33"/>
                          <a:pt x="480" y="31"/>
                          <a:pt x="480" y="30"/>
                        </a:cubicBezTo>
                        <a:cubicBezTo>
                          <a:pt x="480" y="30"/>
                          <a:pt x="480" y="30"/>
                          <a:pt x="480" y="30"/>
                        </a:cubicBezTo>
                        <a:cubicBezTo>
                          <a:pt x="480" y="29"/>
                          <a:pt x="481" y="29"/>
                          <a:pt x="480" y="28"/>
                        </a:cubicBezTo>
                        <a:cubicBezTo>
                          <a:pt x="479" y="24"/>
                          <a:pt x="478" y="20"/>
                          <a:pt x="475" y="18"/>
                        </a:cubicBezTo>
                        <a:cubicBezTo>
                          <a:pt x="475" y="17"/>
                          <a:pt x="475" y="16"/>
                          <a:pt x="474" y="16"/>
                        </a:cubicBezTo>
                        <a:cubicBezTo>
                          <a:pt x="471" y="13"/>
                          <a:pt x="468" y="12"/>
                          <a:pt x="466" y="11"/>
                        </a:cubicBezTo>
                        <a:cubicBezTo>
                          <a:pt x="465" y="10"/>
                          <a:pt x="464" y="10"/>
                          <a:pt x="464" y="10"/>
                        </a:cubicBezTo>
                        <a:cubicBezTo>
                          <a:pt x="463" y="10"/>
                          <a:pt x="463" y="10"/>
                          <a:pt x="463" y="10"/>
                        </a:cubicBezTo>
                        <a:cubicBezTo>
                          <a:pt x="463" y="10"/>
                          <a:pt x="463" y="10"/>
                          <a:pt x="463" y="10"/>
                        </a:cubicBezTo>
                        <a:cubicBezTo>
                          <a:pt x="461" y="8"/>
                          <a:pt x="459" y="7"/>
                          <a:pt x="457" y="7"/>
                        </a:cubicBezTo>
                        <a:cubicBezTo>
                          <a:pt x="457" y="6"/>
                          <a:pt x="456" y="6"/>
                          <a:pt x="456" y="6"/>
                        </a:cubicBezTo>
                        <a:cubicBezTo>
                          <a:pt x="454" y="6"/>
                          <a:pt x="453" y="5"/>
                          <a:pt x="452" y="5"/>
                        </a:cubicBezTo>
                        <a:cubicBezTo>
                          <a:pt x="450" y="5"/>
                          <a:pt x="449" y="4"/>
                          <a:pt x="447" y="4"/>
                        </a:cubicBezTo>
                        <a:cubicBezTo>
                          <a:pt x="447" y="4"/>
                          <a:pt x="446" y="4"/>
                          <a:pt x="446" y="4"/>
                        </a:cubicBezTo>
                        <a:cubicBezTo>
                          <a:pt x="446" y="3"/>
                          <a:pt x="445" y="2"/>
                          <a:pt x="445" y="2"/>
                        </a:cubicBezTo>
                        <a:cubicBezTo>
                          <a:pt x="443" y="1"/>
                          <a:pt x="440" y="0"/>
                          <a:pt x="438" y="1"/>
                        </a:cubicBezTo>
                        <a:cubicBezTo>
                          <a:pt x="437" y="2"/>
                          <a:pt x="436" y="2"/>
                          <a:pt x="436" y="3"/>
                        </a:cubicBezTo>
                        <a:cubicBezTo>
                          <a:pt x="436" y="7"/>
                          <a:pt x="436" y="7"/>
                          <a:pt x="436" y="7"/>
                        </a:cubicBezTo>
                        <a:cubicBezTo>
                          <a:pt x="435" y="7"/>
                          <a:pt x="435" y="7"/>
                          <a:pt x="434" y="6"/>
                        </a:cubicBezTo>
                        <a:cubicBezTo>
                          <a:pt x="429" y="6"/>
                          <a:pt x="429" y="6"/>
                          <a:pt x="429" y="6"/>
                        </a:cubicBezTo>
                        <a:cubicBezTo>
                          <a:pt x="429" y="6"/>
                          <a:pt x="428" y="6"/>
                          <a:pt x="428" y="6"/>
                        </a:cubicBezTo>
                        <a:cubicBezTo>
                          <a:pt x="427" y="6"/>
                          <a:pt x="427" y="7"/>
                          <a:pt x="427" y="7"/>
                        </a:cubicBezTo>
                        <a:cubicBezTo>
                          <a:pt x="427" y="2"/>
                          <a:pt x="427" y="2"/>
                          <a:pt x="427" y="2"/>
                        </a:cubicBezTo>
                        <a:cubicBezTo>
                          <a:pt x="427" y="1"/>
                          <a:pt x="427" y="1"/>
                          <a:pt x="426" y="0"/>
                        </a:cubicBezTo>
                        <a:cubicBezTo>
                          <a:pt x="426" y="0"/>
                          <a:pt x="425" y="0"/>
                          <a:pt x="424" y="0"/>
                        </a:cubicBezTo>
                        <a:cubicBezTo>
                          <a:pt x="423" y="0"/>
                          <a:pt x="423" y="0"/>
                          <a:pt x="422" y="0"/>
                        </a:cubicBezTo>
                        <a:cubicBezTo>
                          <a:pt x="421" y="0"/>
                          <a:pt x="420" y="1"/>
                          <a:pt x="420" y="2"/>
                        </a:cubicBezTo>
                        <a:cubicBezTo>
                          <a:pt x="420" y="2"/>
                          <a:pt x="420" y="2"/>
                          <a:pt x="419" y="2"/>
                        </a:cubicBezTo>
                        <a:cubicBezTo>
                          <a:pt x="419" y="1"/>
                          <a:pt x="418" y="0"/>
                          <a:pt x="417" y="0"/>
                        </a:cubicBezTo>
                        <a:cubicBezTo>
                          <a:pt x="417" y="0"/>
                          <a:pt x="416" y="0"/>
                          <a:pt x="415" y="0"/>
                        </a:cubicBezTo>
                        <a:cubicBezTo>
                          <a:pt x="414" y="0"/>
                          <a:pt x="413" y="0"/>
                          <a:pt x="413" y="0"/>
                        </a:cubicBezTo>
                        <a:cubicBezTo>
                          <a:pt x="412" y="1"/>
                          <a:pt x="412" y="1"/>
                          <a:pt x="412" y="2"/>
                        </a:cubicBezTo>
                        <a:cubicBezTo>
                          <a:pt x="412" y="6"/>
                          <a:pt x="412" y="6"/>
                          <a:pt x="412" y="6"/>
                        </a:cubicBezTo>
                        <a:cubicBezTo>
                          <a:pt x="412" y="6"/>
                          <a:pt x="412" y="6"/>
                          <a:pt x="411" y="6"/>
                        </a:cubicBezTo>
                        <a:cubicBezTo>
                          <a:pt x="405" y="6"/>
                          <a:pt x="405" y="6"/>
                          <a:pt x="405" y="6"/>
                        </a:cubicBezTo>
                        <a:cubicBezTo>
                          <a:pt x="405" y="7"/>
                          <a:pt x="405" y="7"/>
                          <a:pt x="404" y="7"/>
                        </a:cubicBezTo>
                        <a:cubicBezTo>
                          <a:pt x="404" y="3"/>
                          <a:pt x="404" y="3"/>
                          <a:pt x="404" y="3"/>
                        </a:cubicBezTo>
                        <a:cubicBezTo>
                          <a:pt x="404" y="2"/>
                          <a:pt x="403" y="1"/>
                          <a:pt x="402" y="1"/>
                        </a:cubicBezTo>
                        <a:cubicBezTo>
                          <a:pt x="400" y="0"/>
                          <a:pt x="396" y="1"/>
                          <a:pt x="395" y="2"/>
                        </a:cubicBezTo>
                        <a:cubicBezTo>
                          <a:pt x="395" y="3"/>
                          <a:pt x="394" y="3"/>
                          <a:pt x="394" y="4"/>
                        </a:cubicBezTo>
                        <a:cubicBezTo>
                          <a:pt x="394" y="4"/>
                          <a:pt x="393" y="4"/>
                          <a:pt x="393" y="4"/>
                        </a:cubicBezTo>
                        <a:cubicBezTo>
                          <a:pt x="389" y="5"/>
                          <a:pt x="384" y="6"/>
                          <a:pt x="384" y="6"/>
                        </a:cubicBezTo>
                        <a:cubicBezTo>
                          <a:pt x="384" y="6"/>
                          <a:pt x="383" y="6"/>
                          <a:pt x="383" y="7"/>
                        </a:cubicBezTo>
                        <a:cubicBezTo>
                          <a:pt x="381" y="7"/>
                          <a:pt x="379" y="8"/>
                          <a:pt x="377" y="10"/>
                        </a:cubicBezTo>
                        <a:cubicBezTo>
                          <a:pt x="377" y="10"/>
                          <a:pt x="377" y="10"/>
                          <a:pt x="377" y="10"/>
                        </a:cubicBezTo>
                        <a:cubicBezTo>
                          <a:pt x="376" y="10"/>
                          <a:pt x="376" y="10"/>
                          <a:pt x="376" y="10"/>
                        </a:cubicBezTo>
                        <a:cubicBezTo>
                          <a:pt x="375" y="10"/>
                          <a:pt x="375" y="10"/>
                          <a:pt x="374" y="10"/>
                        </a:cubicBezTo>
                        <a:cubicBezTo>
                          <a:pt x="374" y="11"/>
                          <a:pt x="374" y="10"/>
                          <a:pt x="374" y="11"/>
                        </a:cubicBezTo>
                        <a:cubicBezTo>
                          <a:pt x="373" y="11"/>
                          <a:pt x="372" y="12"/>
                          <a:pt x="371" y="12"/>
                        </a:cubicBezTo>
                        <a:cubicBezTo>
                          <a:pt x="369" y="13"/>
                          <a:pt x="367" y="14"/>
                          <a:pt x="366" y="16"/>
                        </a:cubicBezTo>
                        <a:cubicBezTo>
                          <a:pt x="366" y="16"/>
                          <a:pt x="366" y="16"/>
                          <a:pt x="366" y="16"/>
                        </a:cubicBezTo>
                        <a:cubicBezTo>
                          <a:pt x="365" y="16"/>
                          <a:pt x="365" y="16"/>
                          <a:pt x="365" y="17"/>
                        </a:cubicBezTo>
                        <a:cubicBezTo>
                          <a:pt x="362" y="19"/>
                          <a:pt x="360" y="23"/>
                          <a:pt x="359" y="28"/>
                        </a:cubicBezTo>
                        <a:cubicBezTo>
                          <a:pt x="359" y="28"/>
                          <a:pt x="359" y="29"/>
                          <a:pt x="360" y="29"/>
                        </a:cubicBezTo>
                        <a:cubicBezTo>
                          <a:pt x="360" y="29"/>
                          <a:pt x="359" y="30"/>
                          <a:pt x="359" y="30"/>
                        </a:cubicBezTo>
                        <a:cubicBezTo>
                          <a:pt x="359" y="34"/>
                          <a:pt x="359" y="34"/>
                          <a:pt x="359" y="34"/>
                        </a:cubicBezTo>
                        <a:cubicBezTo>
                          <a:pt x="359" y="34"/>
                          <a:pt x="360" y="35"/>
                          <a:pt x="360" y="35"/>
                        </a:cubicBezTo>
                        <a:cubicBezTo>
                          <a:pt x="360" y="35"/>
                          <a:pt x="360" y="35"/>
                          <a:pt x="360" y="35"/>
                        </a:cubicBezTo>
                        <a:cubicBezTo>
                          <a:pt x="360" y="35"/>
                          <a:pt x="359" y="36"/>
                          <a:pt x="359" y="36"/>
                        </a:cubicBezTo>
                        <a:cubicBezTo>
                          <a:pt x="359" y="40"/>
                          <a:pt x="360" y="44"/>
                          <a:pt x="362" y="47"/>
                        </a:cubicBezTo>
                        <a:cubicBezTo>
                          <a:pt x="362" y="47"/>
                          <a:pt x="362" y="47"/>
                          <a:pt x="362" y="47"/>
                        </a:cubicBezTo>
                        <a:cubicBezTo>
                          <a:pt x="362" y="48"/>
                          <a:pt x="362" y="49"/>
                          <a:pt x="362" y="50"/>
                        </a:cubicBezTo>
                        <a:cubicBezTo>
                          <a:pt x="364" y="53"/>
                          <a:pt x="365" y="56"/>
                          <a:pt x="366" y="58"/>
                        </a:cubicBezTo>
                        <a:cubicBezTo>
                          <a:pt x="366" y="59"/>
                          <a:pt x="366" y="59"/>
                          <a:pt x="366" y="59"/>
                        </a:cubicBezTo>
                        <a:cubicBezTo>
                          <a:pt x="366" y="59"/>
                          <a:pt x="366" y="59"/>
                          <a:pt x="366" y="59"/>
                        </a:cubicBezTo>
                        <a:cubicBezTo>
                          <a:pt x="367" y="63"/>
                          <a:pt x="368" y="66"/>
                          <a:pt x="371" y="69"/>
                        </a:cubicBezTo>
                        <a:cubicBezTo>
                          <a:pt x="371" y="69"/>
                          <a:pt x="371" y="69"/>
                          <a:pt x="371" y="69"/>
                        </a:cubicBezTo>
                        <a:cubicBezTo>
                          <a:pt x="371" y="69"/>
                          <a:pt x="371" y="69"/>
                          <a:pt x="371" y="70"/>
                        </a:cubicBezTo>
                        <a:cubicBezTo>
                          <a:pt x="372" y="72"/>
                          <a:pt x="373" y="75"/>
                          <a:pt x="374" y="77"/>
                        </a:cubicBezTo>
                        <a:cubicBezTo>
                          <a:pt x="374" y="78"/>
                          <a:pt x="375" y="79"/>
                          <a:pt x="376" y="80"/>
                        </a:cubicBezTo>
                        <a:cubicBezTo>
                          <a:pt x="376" y="80"/>
                          <a:pt x="376" y="80"/>
                          <a:pt x="376" y="80"/>
                        </a:cubicBezTo>
                        <a:cubicBezTo>
                          <a:pt x="376" y="81"/>
                          <a:pt x="376" y="81"/>
                          <a:pt x="376" y="81"/>
                        </a:cubicBezTo>
                        <a:cubicBezTo>
                          <a:pt x="376" y="82"/>
                          <a:pt x="376" y="82"/>
                          <a:pt x="377" y="82"/>
                        </a:cubicBezTo>
                        <a:cubicBezTo>
                          <a:pt x="377" y="83"/>
                          <a:pt x="377" y="83"/>
                          <a:pt x="377" y="83"/>
                        </a:cubicBezTo>
                        <a:cubicBezTo>
                          <a:pt x="377" y="84"/>
                          <a:pt x="378" y="84"/>
                          <a:pt x="378" y="85"/>
                        </a:cubicBezTo>
                        <a:cubicBezTo>
                          <a:pt x="379" y="85"/>
                          <a:pt x="379" y="85"/>
                          <a:pt x="379" y="85"/>
                        </a:cubicBezTo>
                        <a:cubicBezTo>
                          <a:pt x="380" y="85"/>
                          <a:pt x="380" y="85"/>
                          <a:pt x="380" y="85"/>
                        </a:cubicBezTo>
                        <a:cubicBezTo>
                          <a:pt x="380" y="85"/>
                          <a:pt x="380" y="85"/>
                          <a:pt x="380" y="86"/>
                        </a:cubicBezTo>
                        <a:cubicBezTo>
                          <a:pt x="380" y="88"/>
                          <a:pt x="380" y="88"/>
                          <a:pt x="380" y="88"/>
                        </a:cubicBezTo>
                        <a:cubicBezTo>
                          <a:pt x="380" y="89"/>
                          <a:pt x="380" y="90"/>
                          <a:pt x="381" y="90"/>
                        </a:cubicBezTo>
                        <a:cubicBezTo>
                          <a:pt x="381" y="90"/>
                          <a:pt x="381" y="90"/>
                          <a:pt x="381" y="90"/>
                        </a:cubicBezTo>
                        <a:cubicBezTo>
                          <a:pt x="380" y="90"/>
                          <a:pt x="380" y="91"/>
                          <a:pt x="380" y="92"/>
                        </a:cubicBezTo>
                        <a:cubicBezTo>
                          <a:pt x="380" y="94"/>
                          <a:pt x="380" y="94"/>
                          <a:pt x="380" y="94"/>
                        </a:cubicBezTo>
                        <a:cubicBezTo>
                          <a:pt x="380" y="94"/>
                          <a:pt x="380" y="94"/>
                          <a:pt x="380" y="95"/>
                        </a:cubicBezTo>
                        <a:cubicBezTo>
                          <a:pt x="380" y="95"/>
                          <a:pt x="380" y="95"/>
                          <a:pt x="380" y="95"/>
                        </a:cubicBezTo>
                        <a:cubicBezTo>
                          <a:pt x="380" y="97"/>
                          <a:pt x="380" y="97"/>
                          <a:pt x="380" y="97"/>
                        </a:cubicBezTo>
                        <a:cubicBezTo>
                          <a:pt x="380" y="98"/>
                          <a:pt x="380" y="99"/>
                          <a:pt x="381" y="99"/>
                        </a:cubicBezTo>
                        <a:cubicBezTo>
                          <a:pt x="381" y="99"/>
                          <a:pt x="381" y="99"/>
                          <a:pt x="381" y="99"/>
                        </a:cubicBezTo>
                        <a:cubicBezTo>
                          <a:pt x="381" y="99"/>
                          <a:pt x="381" y="100"/>
                          <a:pt x="381" y="100"/>
                        </a:cubicBezTo>
                        <a:cubicBezTo>
                          <a:pt x="380" y="100"/>
                          <a:pt x="380" y="101"/>
                          <a:pt x="380" y="101"/>
                        </a:cubicBezTo>
                        <a:cubicBezTo>
                          <a:pt x="380" y="104"/>
                          <a:pt x="380" y="104"/>
                          <a:pt x="380" y="104"/>
                        </a:cubicBezTo>
                        <a:cubicBezTo>
                          <a:pt x="380" y="104"/>
                          <a:pt x="380" y="104"/>
                          <a:pt x="380" y="105"/>
                        </a:cubicBezTo>
                        <a:cubicBezTo>
                          <a:pt x="380" y="105"/>
                          <a:pt x="380" y="105"/>
                          <a:pt x="380" y="104"/>
                        </a:cubicBezTo>
                        <a:cubicBezTo>
                          <a:pt x="379" y="104"/>
                          <a:pt x="378" y="104"/>
                          <a:pt x="377" y="105"/>
                        </a:cubicBezTo>
                        <a:cubicBezTo>
                          <a:pt x="364" y="120"/>
                          <a:pt x="332" y="136"/>
                          <a:pt x="317" y="142"/>
                        </a:cubicBezTo>
                        <a:cubicBezTo>
                          <a:pt x="317" y="142"/>
                          <a:pt x="317" y="142"/>
                          <a:pt x="316" y="142"/>
                        </a:cubicBezTo>
                        <a:cubicBezTo>
                          <a:pt x="316" y="142"/>
                          <a:pt x="316" y="142"/>
                          <a:pt x="316" y="142"/>
                        </a:cubicBezTo>
                        <a:cubicBezTo>
                          <a:pt x="316" y="140"/>
                          <a:pt x="316" y="140"/>
                          <a:pt x="316" y="140"/>
                        </a:cubicBezTo>
                        <a:cubicBezTo>
                          <a:pt x="316" y="140"/>
                          <a:pt x="316" y="139"/>
                          <a:pt x="316" y="139"/>
                        </a:cubicBezTo>
                        <a:cubicBezTo>
                          <a:pt x="316" y="139"/>
                          <a:pt x="316" y="139"/>
                          <a:pt x="316" y="139"/>
                        </a:cubicBezTo>
                        <a:cubicBezTo>
                          <a:pt x="316" y="139"/>
                          <a:pt x="316" y="138"/>
                          <a:pt x="316" y="138"/>
                        </a:cubicBezTo>
                        <a:cubicBezTo>
                          <a:pt x="316" y="136"/>
                          <a:pt x="316" y="136"/>
                          <a:pt x="316" y="136"/>
                        </a:cubicBezTo>
                        <a:cubicBezTo>
                          <a:pt x="316" y="136"/>
                          <a:pt x="316" y="136"/>
                          <a:pt x="316" y="136"/>
                        </a:cubicBezTo>
                        <a:cubicBezTo>
                          <a:pt x="317" y="136"/>
                          <a:pt x="318" y="135"/>
                          <a:pt x="319" y="134"/>
                        </a:cubicBezTo>
                        <a:cubicBezTo>
                          <a:pt x="319" y="133"/>
                          <a:pt x="320" y="131"/>
                          <a:pt x="321" y="129"/>
                        </a:cubicBezTo>
                        <a:cubicBezTo>
                          <a:pt x="321" y="129"/>
                          <a:pt x="322" y="128"/>
                          <a:pt x="321" y="128"/>
                        </a:cubicBezTo>
                        <a:cubicBezTo>
                          <a:pt x="322" y="127"/>
                          <a:pt x="323" y="126"/>
                          <a:pt x="323" y="125"/>
                        </a:cubicBezTo>
                        <a:cubicBezTo>
                          <a:pt x="324" y="124"/>
                          <a:pt x="324" y="123"/>
                          <a:pt x="324" y="123"/>
                        </a:cubicBezTo>
                        <a:cubicBezTo>
                          <a:pt x="325" y="122"/>
                          <a:pt x="325" y="122"/>
                          <a:pt x="324" y="121"/>
                        </a:cubicBezTo>
                        <a:cubicBezTo>
                          <a:pt x="324" y="121"/>
                          <a:pt x="324" y="121"/>
                          <a:pt x="324" y="121"/>
                        </a:cubicBezTo>
                        <a:cubicBezTo>
                          <a:pt x="326" y="118"/>
                          <a:pt x="327" y="116"/>
                          <a:pt x="327" y="115"/>
                        </a:cubicBezTo>
                        <a:cubicBezTo>
                          <a:pt x="327" y="114"/>
                          <a:pt x="327" y="114"/>
                          <a:pt x="327" y="114"/>
                        </a:cubicBezTo>
                        <a:cubicBezTo>
                          <a:pt x="327" y="114"/>
                          <a:pt x="327" y="114"/>
                          <a:pt x="327" y="114"/>
                        </a:cubicBezTo>
                        <a:cubicBezTo>
                          <a:pt x="327" y="114"/>
                          <a:pt x="327" y="114"/>
                          <a:pt x="327" y="114"/>
                        </a:cubicBezTo>
                        <a:cubicBezTo>
                          <a:pt x="328" y="113"/>
                          <a:pt x="328" y="113"/>
                          <a:pt x="328" y="112"/>
                        </a:cubicBezTo>
                        <a:cubicBezTo>
                          <a:pt x="328" y="111"/>
                          <a:pt x="328" y="110"/>
                          <a:pt x="328" y="110"/>
                        </a:cubicBezTo>
                        <a:cubicBezTo>
                          <a:pt x="328" y="108"/>
                          <a:pt x="328" y="107"/>
                          <a:pt x="328" y="106"/>
                        </a:cubicBezTo>
                        <a:cubicBezTo>
                          <a:pt x="328" y="106"/>
                          <a:pt x="328" y="106"/>
                          <a:pt x="328" y="106"/>
                        </a:cubicBezTo>
                        <a:cubicBezTo>
                          <a:pt x="328" y="106"/>
                          <a:pt x="329" y="105"/>
                          <a:pt x="329" y="105"/>
                        </a:cubicBezTo>
                        <a:cubicBezTo>
                          <a:pt x="329" y="104"/>
                          <a:pt x="328" y="103"/>
                          <a:pt x="328" y="102"/>
                        </a:cubicBezTo>
                        <a:cubicBezTo>
                          <a:pt x="328" y="101"/>
                          <a:pt x="328" y="101"/>
                          <a:pt x="328" y="100"/>
                        </a:cubicBezTo>
                        <a:cubicBezTo>
                          <a:pt x="328" y="99"/>
                          <a:pt x="328" y="99"/>
                          <a:pt x="328" y="99"/>
                        </a:cubicBezTo>
                        <a:cubicBezTo>
                          <a:pt x="327" y="98"/>
                          <a:pt x="326" y="95"/>
                          <a:pt x="325" y="93"/>
                        </a:cubicBezTo>
                        <a:cubicBezTo>
                          <a:pt x="325" y="93"/>
                          <a:pt x="325" y="93"/>
                          <a:pt x="324" y="93"/>
                        </a:cubicBezTo>
                        <a:cubicBezTo>
                          <a:pt x="324" y="93"/>
                          <a:pt x="324" y="93"/>
                          <a:pt x="324" y="93"/>
                        </a:cubicBezTo>
                        <a:cubicBezTo>
                          <a:pt x="323" y="91"/>
                          <a:pt x="320" y="89"/>
                          <a:pt x="318" y="89"/>
                        </a:cubicBezTo>
                        <a:cubicBezTo>
                          <a:pt x="318" y="88"/>
                          <a:pt x="317" y="88"/>
                          <a:pt x="316" y="88"/>
                        </a:cubicBezTo>
                        <a:cubicBezTo>
                          <a:pt x="316" y="88"/>
                          <a:pt x="316" y="88"/>
                          <a:pt x="316" y="88"/>
                        </a:cubicBezTo>
                        <a:cubicBezTo>
                          <a:pt x="315" y="87"/>
                          <a:pt x="314" y="86"/>
                          <a:pt x="312" y="86"/>
                        </a:cubicBezTo>
                        <a:cubicBezTo>
                          <a:pt x="312" y="85"/>
                          <a:pt x="311" y="85"/>
                          <a:pt x="311" y="85"/>
                        </a:cubicBezTo>
                        <a:cubicBezTo>
                          <a:pt x="310" y="85"/>
                          <a:pt x="309" y="85"/>
                          <a:pt x="308" y="84"/>
                        </a:cubicBezTo>
                        <a:cubicBezTo>
                          <a:pt x="307" y="84"/>
                          <a:pt x="306" y="84"/>
                          <a:pt x="305" y="84"/>
                        </a:cubicBezTo>
                        <a:cubicBezTo>
                          <a:pt x="305" y="84"/>
                          <a:pt x="305" y="84"/>
                          <a:pt x="305" y="84"/>
                        </a:cubicBezTo>
                        <a:cubicBezTo>
                          <a:pt x="305" y="83"/>
                          <a:pt x="304" y="82"/>
                          <a:pt x="303" y="82"/>
                        </a:cubicBezTo>
                        <a:cubicBezTo>
                          <a:pt x="303" y="82"/>
                          <a:pt x="301" y="82"/>
                          <a:pt x="300" y="82"/>
                        </a:cubicBezTo>
                        <a:cubicBezTo>
                          <a:pt x="300" y="82"/>
                          <a:pt x="299" y="82"/>
                          <a:pt x="298" y="82"/>
                        </a:cubicBezTo>
                        <a:cubicBezTo>
                          <a:pt x="298" y="83"/>
                          <a:pt x="297" y="83"/>
                          <a:pt x="297" y="84"/>
                        </a:cubicBezTo>
                        <a:cubicBezTo>
                          <a:pt x="297" y="86"/>
                          <a:pt x="297" y="86"/>
                          <a:pt x="297" y="86"/>
                        </a:cubicBezTo>
                        <a:cubicBezTo>
                          <a:pt x="297" y="86"/>
                          <a:pt x="297" y="86"/>
                          <a:pt x="297" y="86"/>
                        </a:cubicBezTo>
                        <a:cubicBezTo>
                          <a:pt x="293" y="85"/>
                          <a:pt x="293" y="85"/>
                          <a:pt x="293" y="85"/>
                        </a:cubicBezTo>
                        <a:cubicBezTo>
                          <a:pt x="293" y="85"/>
                          <a:pt x="293" y="85"/>
                          <a:pt x="293" y="85"/>
                        </a:cubicBezTo>
                        <a:cubicBezTo>
                          <a:pt x="293" y="84"/>
                          <a:pt x="293" y="84"/>
                          <a:pt x="293" y="84"/>
                        </a:cubicBezTo>
                        <a:cubicBezTo>
                          <a:pt x="293" y="83"/>
                          <a:pt x="292" y="82"/>
                          <a:pt x="292" y="82"/>
                        </a:cubicBezTo>
                        <a:cubicBezTo>
                          <a:pt x="291" y="81"/>
                          <a:pt x="290" y="81"/>
                          <a:pt x="289" y="81"/>
                        </a:cubicBezTo>
                        <a:cubicBezTo>
                          <a:pt x="289" y="82"/>
                          <a:pt x="289" y="82"/>
                          <a:pt x="288" y="82"/>
                        </a:cubicBezTo>
                        <a:cubicBezTo>
                          <a:pt x="288" y="82"/>
                          <a:pt x="287" y="82"/>
                          <a:pt x="287" y="82"/>
                        </a:cubicBezTo>
                        <a:cubicBezTo>
                          <a:pt x="287" y="82"/>
                          <a:pt x="286" y="81"/>
                          <a:pt x="285" y="81"/>
                        </a:cubicBezTo>
                        <a:cubicBezTo>
                          <a:pt x="285" y="81"/>
                          <a:pt x="285" y="81"/>
                          <a:pt x="284" y="81"/>
                        </a:cubicBezTo>
                        <a:cubicBezTo>
                          <a:pt x="284" y="81"/>
                          <a:pt x="283" y="81"/>
                          <a:pt x="282" y="81"/>
                        </a:cubicBezTo>
                        <a:cubicBezTo>
                          <a:pt x="281" y="82"/>
                          <a:pt x="281" y="82"/>
                          <a:pt x="281" y="83"/>
                        </a:cubicBezTo>
                        <a:cubicBezTo>
                          <a:pt x="281" y="85"/>
                          <a:pt x="281" y="85"/>
                          <a:pt x="281" y="85"/>
                        </a:cubicBezTo>
                        <a:cubicBezTo>
                          <a:pt x="277" y="86"/>
                          <a:pt x="277" y="86"/>
                          <a:pt x="277" y="86"/>
                        </a:cubicBezTo>
                        <a:cubicBezTo>
                          <a:pt x="277" y="84"/>
                          <a:pt x="277" y="84"/>
                          <a:pt x="277" y="84"/>
                        </a:cubicBezTo>
                        <a:cubicBezTo>
                          <a:pt x="277" y="83"/>
                          <a:pt x="277" y="82"/>
                          <a:pt x="276" y="82"/>
                        </a:cubicBezTo>
                        <a:cubicBezTo>
                          <a:pt x="275" y="82"/>
                          <a:pt x="274" y="82"/>
                          <a:pt x="274" y="82"/>
                        </a:cubicBezTo>
                        <a:cubicBezTo>
                          <a:pt x="274" y="82"/>
                          <a:pt x="273" y="82"/>
                          <a:pt x="273" y="82"/>
                        </a:cubicBezTo>
                        <a:cubicBezTo>
                          <a:pt x="272" y="82"/>
                          <a:pt x="270" y="82"/>
                          <a:pt x="270" y="83"/>
                        </a:cubicBezTo>
                        <a:cubicBezTo>
                          <a:pt x="269" y="83"/>
                          <a:pt x="269" y="84"/>
                          <a:pt x="269" y="84"/>
                        </a:cubicBezTo>
                        <a:cubicBezTo>
                          <a:pt x="269" y="84"/>
                          <a:pt x="269" y="84"/>
                          <a:pt x="269" y="84"/>
                        </a:cubicBezTo>
                        <a:cubicBezTo>
                          <a:pt x="266" y="85"/>
                          <a:pt x="263" y="85"/>
                          <a:pt x="263" y="85"/>
                        </a:cubicBezTo>
                        <a:cubicBezTo>
                          <a:pt x="263" y="85"/>
                          <a:pt x="262" y="85"/>
                          <a:pt x="262" y="86"/>
                        </a:cubicBezTo>
                        <a:cubicBezTo>
                          <a:pt x="261" y="86"/>
                          <a:pt x="259" y="87"/>
                          <a:pt x="258" y="88"/>
                        </a:cubicBezTo>
                        <a:cubicBezTo>
                          <a:pt x="258" y="88"/>
                          <a:pt x="258" y="88"/>
                          <a:pt x="258" y="88"/>
                        </a:cubicBezTo>
                        <a:cubicBezTo>
                          <a:pt x="257" y="88"/>
                          <a:pt x="256" y="88"/>
                          <a:pt x="256" y="89"/>
                        </a:cubicBezTo>
                        <a:cubicBezTo>
                          <a:pt x="256" y="89"/>
                          <a:pt x="256" y="89"/>
                          <a:pt x="256" y="89"/>
                        </a:cubicBezTo>
                        <a:cubicBezTo>
                          <a:pt x="255" y="89"/>
                          <a:pt x="255" y="89"/>
                          <a:pt x="255" y="89"/>
                        </a:cubicBezTo>
                        <a:cubicBezTo>
                          <a:pt x="253" y="90"/>
                          <a:pt x="252" y="91"/>
                          <a:pt x="250" y="92"/>
                        </a:cubicBezTo>
                        <a:cubicBezTo>
                          <a:pt x="250" y="92"/>
                          <a:pt x="250" y="92"/>
                          <a:pt x="250" y="93"/>
                        </a:cubicBezTo>
                        <a:cubicBezTo>
                          <a:pt x="250" y="93"/>
                          <a:pt x="250" y="93"/>
                          <a:pt x="250" y="93"/>
                        </a:cubicBezTo>
                        <a:cubicBezTo>
                          <a:pt x="247" y="95"/>
                          <a:pt x="246" y="99"/>
                          <a:pt x="246" y="100"/>
                        </a:cubicBezTo>
                        <a:cubicBezTo>
                          <a:pt x="246" y="101"/>
                          <a:pt x="246" y="101"/>
                          <a:pt x="246" y="102"/>
                        </a:cubicBezTo>
                        <a:cubicBezTo>
                          <a:pt x="246" y="102"/>
                          <a:pt x="246" y="102"/>
                          <a:pt x="246" y="102"/>
                        </a:cubicBezTo>
                        <a:cubicBezTo>
                          <a:pt x="246" y="105"/>
                          <a:pt x="246" y="105"/>
                          <a:pt x="246" y="105"/>
                        </a:cubicBezTo>
                        <a:cubicBezTo>
                          <a:pt x="246" y="105"/>
                          <a:pt x="246" y="105"/>
                          <a:pt x="246" y="105"/>
                        </a:cubicBezTo>
                        <a:cubicBezTo>
                          <a:pt x="246" y="106"/>
                          <a:pt x="246" y="106"/>
                          <a:pt x="246" y="106"/>
                        </a:cubicBezTo>
                        <a:cubicBezTo>
                          <a:pt x="246" y="109"/>
                          <a:pt x="246" y="112"/>
                          <a:pt x="247" y="114"/>
                        </a:cubicBezTo>
                        <a:cubicBezTo>
                          <a:pt x="247" y="115"/>
                          <a:pt x="247" y="115"/>
                          <a:pt x="247" y="116"/>
                        </a:cubicBezTo>
                        <a:cubicBezTo>
                          <a:pt x="248" y="118"/>
                          <a:pt x="249" y="120"/>
                          <a:pt x="250" y="121"/>
                        </a:cubicBezTo>
                        <a:cubicBezTo>
                          <a:pt x="250" y="122"/>
                          <a:pt x="250" y="122"/>
                          <a:pt x="250" y="122"/>
                        </a:cubicBezTo>
                        <a:cubicBezTo>
                          <a:pt x="250" y="122"/>
                          <a:pt x="250" y="122"/>
                          <a:pt x="250" y="122"/>
                        </a:cubicBezTo>
                        <a:cubicBezTo>
                          <a:pt x="251" y="125"/>
                          <a:pt x="252" y="127"/>
                          <a:pt x="253" y="128"/>
                        </a:cubicBezTo>
                        <a:cubicBezTo>
                          <a:pt x="254" y="130"/>
                          <a:pt x="254" y="132"/>
                          <a:pt x="255" y="133"/>
                        </a:cubicBezTo>
                        <a:cubicBezTo>
                          <a:pt x="256" y="134"/>
                          <a:pt x="256" y="134"/>
                          <a:pt x="256" y="134"/>
                        </a:cubicBezTo>
                        <a:cubicBezTo>
                          <a:pt x="256" y="135"/>
                          <a:pt x="257" y="135"/>
                          <a:pt x="258" y="136"/>
                        </a:cubicBezTo>
                        <a:cubicBezTo>
                          <a:pt x="258" y="136"/>
                          <a:pt x="258" y="136"/>
                          <a:pt x="258" y="136"/>
                        </a:cubicBezTo>
                        <a:cubicBezTo>
                          <a:pt x="258" y="138"/>
                          <a:pt x="258" y="138"/>
                          <a:pt x="258" y="138"/>
                        </a:cubicBezTo>
                        <a:cubicBezTo>
                          <a:pt x="258" y="138"/>
                          <a:pt x="258" y="138"/>
                          <a:pt x="258" y="139"/>
                        </a:cubicBezTo>
                        <a:cubicBezTo>
                          <a:pt x="258" y="139"/>
                          <a:pt x="258" y="140"/>
                          <a:pt x="258" y="140"/>
                        </a:cubicBezTo>
                        <a:cubicBezTo>
                          <a:pt x="258" y="141"/>
                          <a:pt x="258" y="141"/>
                          <a:pt x="258" y="141"/>
                        </a:cubicBezTo>
                        <a:cubicBezTo>
                          <a:pt x="258" y="142"/>
                          <a:pt x="258" y="142"/>
                          <a:pt x="258" y="142"/>
                        </a:cubicBezTo>
                        <a:cubicBezTo>
                          <a:pt x="258" y="142"/>
                          <a:pt x="258" y="143"/>
                          <a:pt x="258" y="143"/>
                        </a:cubicBezTo>
                        <a:cubicBezTo>
                          <a:pt x="258" y="144"/>
                          <a:pt x="258" y="144"/>
                          <a:pt x="258" y="144"/>
                        </a:cubicBezTo>
                        <a:cubicBezTo>
                          <a:pt x="258" y="144"/>
                          <a:pt x="258" y="144"/>
                          <a:pt x="258" y="144"/>
                        </a:cubicBezTo>
                        <a:cubicBezTo>
                          <a:pt x="258" y="144"/>
                          <a:pt x="258" y="144"/>
                          <a:pt x="258" y="144"/>
                        </a:cubicBezTo>
                        <a:cubicBezTo>
                          <a:pt x="256" y="144"/>
                          <a:pt x="254" y="145"/>
                          <a:pt x="254" y="146"/>
                        </a:cubicBezTo>
                        <a:cubicBezTo>
                          <a:pt x="253" y="148"/>
                          <a:pt x="252" y="150"/>
                          <a:pt x="253" y="152"/>
                        </a:cubicBezTo>
                        <a:cubicBezTo>
                          <a:pt x="252" y="151"/>
                          <a:pt x="251" y="151"/>
                          <a:pt x="250" y="151"/>
                        </a:cubicBezTo>
                        <a:cubicBezTo>
                          <a:pt x="247" y="151"/>
                          <a:pt x="245" y="152"/>
                          <a:pt x="244" y="154"/>
                        </a:cubicBezTo>
                        <a:cubicBezTo>
                          <a:pt x="243" y="156"/>
                          <a:pt x="243" y="158"/>
                          <a:pt x="245" y="160"/>
                        </a:cubicBezTo>
                        <a:cubicBezTo>
                          <a:pt x="245" y="161"/>
                          <a:pt x="246" y="162"/>
                          <a:pt x="246" y="162"/>
                        </a:cubicBezTo>
                        <a:cubicBezTo>
                          <a:pt x="246" y="162"/>
                          <a:pt x="245" y="161"/>
                          <a:pt x="245" y="160"/>
                        </a:cubicBezTo>
                        <a:cubicBezTo>
                          <a:pt x="244" y="160"/>
                          <a:pt x="244" y="159"/>
                          <a:pt x="243" y="159"/>
                        </a:cubicBezTo>
                        <a:cubicBezTo>
                          <a:pt x="231" y="158"/>
                          <a:pt x="216" y="164"/>
                          <a:pt x="210" y="177"/>
                        </a:cubicBezTo>
                        <a:cubicBezTo>
                          <a:pt x="210" y="177"/>
                          <a:pt x="210" y="177"/>
                          <a:pt x="210" y="177"/>
                        </a:cubicBezTo>
                        <a:cubicBezTo>
                          <a:pt x="207" y="186"/>
                          <a:pt x="208" y="201"/>
                          <a:pt x="215" y="207"/>
                        </a:cubicBezTo>
                        <a:cubicBezTo>
                          <a:pt x="216" y="208"/>
                          <a:pt x="218" y="208"/>
                          <a:pt x="218" y="207"/>
                        </a:cubicBezTo>
                        <a:cubicBezTo>
                          <a:pt x="224" y="201"/>
                          <a:pt x="234" y="197"/>
                          <a:pt x="245" y="197"/>
                        </a:cubicBezTo>
                        <a:cubicBezTo>
                          <a:pt x="254" y="198"/>
                          <a:pt x="264" y="201"/>
                          <a:pt x="275" y="207"/>
                        </a:cubicBezTo>
                        <a:cubicBezTo>
                          <a:pt x="269" y="206"/>
                          <a:pt x="263" y="206"/>
                          <a:pt x="257" y="207"/>
                        </a:cubicBezTo>
                        <a:cubicBezTo>
                          <a:pt x="256" y="207"/>
                          <a:pt x="256" y="207"/>
                          <a:pt x="256" y="207"/>
                        </a:cubicBezTo>
                        <a:cubicBezTo>
                          <a:pt x="248" y="208"/>
                          <a:pt x="241" y="211"/>
                          <a:pt x="234" y="214"/>
                        </a:cubicBezTo>
                        <a:cubicBezTo>
                          <a:pt x="229" y="216"/>
                          <a:pt x="225" y="218"/>
                          <a:pt x="220" y="219"/>
                        </a:cubicBezTo>
                        <a:cubicBezTo>
                          <a:pt x="210" y="221"/>
                          <a:pt x="202" y="221"/>
                          <a:pt x="196" y="217"/>
                        </a:cubicBezTo>
                        <a:cubicBezTo>
                          <a:pt x="195" y="216"/>
                          <a:pt x="194" y="216"/>
                          <a:pt x="193" y="217"/>
                        </a:cubicBezTo>
                        <a:cubicBezTo>
                          <a:pt x="192" y="218"/>
                          <a:pt x="192" y="219"/>
                          <a:pt x="192" y="220"/>
                        </a:cubicBezTo>
                        <a:cubicBezTo>
                          <a:pt x="197" y="230"/>
                          <a:pt x="208" y="235"/>
                          <a:pt x="217" y="235"/>
                        </a:cubicBezTo>
                        <a:cubicBezTo>
                          <a:pt x="220" y="235"/>
                          <a:pt x="223" y="235"/>
                          <a:pt x="225" y="234"/>
                        </a:cubicBezTo>
                        <a:cubicBezTo>
                          <a:pt x="231" y="232"/>
                          <a:pt x="235" y="229"/>
                          <a:pt x="239" y="226"/>
                        </a:cubicBezTo>
                        <a:cubicBezTo>
                          <a:pt x="246" y="220"/>
                          <a:pt x="254" y="214"/>
                          <a:pt x="276" y="213"/>
                        </a:cubicBezTo>
                        <a:cubicBezTo>
                          <a:pt x="277" y="213"/>
                          <a:pt x="278" y="212"/>
                          <a:pt x="279" y="211"/>
                        </a:cubicBezTo>
                        <a:cubicBezTo>
                          <a:pt x="279" y="210"/>
                          <a:pt x="278" y="210"/>
                          <a:pt x="278" y="210"/>
                        </a:cubicBezTo>
                        <a:cubicBezTo>
                          <a:pt x="282" y="212"/>
                          <a:pt x="286" y="214"/>
                          <a:pt x="290" y="217"/>
                        </a:cubicBezTo>
                        <a:cubicBezTo>
                          <a:pt x="290" y="217"/>
                          <a:pt x="290" y="217"/>
                          <a:pt x="291" y="218"/>
                        </a:cubicBezTo>
                        <a:cubicBezTo>
                          <a:pt x="263" y="212"/>
                          <a:pt x="254" y="221"/>
                          <a:pt x="253" y="224"/>
                        </a:cubicBezTo>
                        <a:cubicBezTo>
                          <a:pt x="249" y="226"/>
                          <a:pt x="247" y="229"/>
                          <a:pt x="246" y="232"/>
                        </a:cubicBezTo>
                        <a:cubicBezTo>
                          <a:pt x="246" y="235"/>
                          <a:pt x="246" y="239"/>
                          <a:pt x="248" y="241"/>
                        </a:cubicBezTo>
                        <a:cubicBezTo>
                          <a:pt x="249" y="242"/>
                          <a:pt x="249" y="242"/>
                          <a:pt x="250" y="242"/>
                        </a:cubicBezTo>
                        <a:cubicBezTo>
                          <a:pt x="250" y="242"/>
                          <a:pt x="250" y="242"/>
                          <a:pt x="251" y="242"/>
                        </a:cubicBezTo>
                        <a:cubicBezTo>
                          <a:pt x="251" y="242"/>
                          <a:pt x="252" y="242"/>
                          <a:pt x="252" y="241"/>
                        </a:cubicBezTo>
                        <a:cubicBezTo>
                          <a:pt x="258" y="221"/>
                          <a:pt x="275" y="222"/>
                          <a:pt x="288" y="222"/>
                        </a:cubicBezTo>
                        <a:cubicBezTo>
                          <a:pt x="291" y="223"/>
                          <a:pt x="291" y="223"/>
                          <a:pt x="291" y="223"/>
                        </a:cubicBezTo>
                        <a:cubicBezTo>
                          <a:pt x="293" y="223"/>
                          <a:pt x="294" y="222"/>
                          <a:pt x="294" y="220"/>
                        </a:cubicBezTo>
                        <a:cubicBezTo>
                          <a:pt x="294" y="220"/>
                          <a:pt x="294" y="220"/>
                          <a:pt x="294" y="219"/>
                        </a:cubicBezTo>
                        <a:cubicBezTo>
                          <a:pt x="294" y="220"/>
                          <a:pt x="294" y="220"/>
                          <a:pt x="294" y="220"/>
                        </a:cubicBezTo>
                        <a:cubicBezTo>
                          <a:pt x="299" y="223"/>
                          <a:pt x="303" y="226"/>
                          <a:pt x="307" y="226"/>
                        </a:cubicBezTo>
                        <a:cubicBezTo>
                          <a:pt x="307" y="226"/>
                          <a:pt x="308" y="226"/>
                          <a:pt x="308" y="226"/>
                        </a:cubicBezTo>
                        <a:cubicBezTo>
                          <a:pt x="309" y="225"/>
                          <a:pt x="310" y="225"/>
                          <a:pt x="311" y="224"/>
                        </a:cubicBezTo>
                        <a:cubicBezTo>
                          <a:pt x="311" y="223"/>
                          <a:pt x="311" y="223"/>
                          <a:pt x="311" y="222"/>
                        </a:cubicBezTo>
                        <a:cubicBezTo>
                          <a:pt x="326" y="234"/>
                          <a:pt x="340" y="258"/>
                          <a:pt x="346" y="276"/>
                        </a:cubicBezTo>
                        <a:cubicBezTo>
                          <a:pt x="346" y="277"/>
                          <a:pt x="347" y="278"/>
                          <a:pt x="348" y="278"/>
                        </a:cubicBezTo>
                        <a:cubicBezTo>
                          <a:pt x="348" y="278"/>
                          <a:pt x="348" y="278"/>
                          <a:pt x="348" y="278"/>
                        </a:cubicBezTo>
                        <a:cubicBezTo>
                          <a:pt x="348" y="278"/>
                          <a:pt x="349" y="277"/>
                          <a:pt x="349" y="277"/>
                        </a:cubicBezTo>
                        <a:cubicBezTo>
                          <a:pt x="349" y="282"/>
                          <a:pt x="349" y="288"/>
                          <a:pt x="349" y="293"/>
                        </a:cubicBezTo>
                        <a:cubicBezTo>
                          <a:pt x="349" y="293"/>
                          <a:pt x="349" y="293"/>
                          <a:pt x="349" y="293"/>
                        </a:cubicBezTo>
                        <a:cubicBezTo>
                          <a:pt x="347" y="293"/>
                          <a:pt x="346" y="293"/>
                          <a:pt x="346" y="295"/>
                        </a:cubicBezTo>
                        <a:cubicBezTo>
                          <a:pt x="343" y="308"/>
                          <a:pt x="336" y="317"/>
                          <a:pt x="328" y="321"/>
                        </a:cubicBezTo>
                        <a:cubicBezTo>
                          <a:pt x="322" y="324"/>
                          <a:pt x="316" y="324"/>
                          <a:pt x="310" y="321"/>
                        </a:cubicBezTo>
                        <a:cubicBezTo>
                          <a:pt x="309" y="321"/>
                          <a:pt x="308" y="321"/>
                          <a:pt x="307" y="322"/>
                        </a:cubicBezTo>
                        <a:cubicBezTo>
                          <a:pt x="306" y="323"/>
                          <a:pt x="306" y="323"/>
                          <a:pt x="306" y="324"/>
                        </a:cubicBezTo>
                        <a:cubicBezTo>
                          <a:pt x="308" y="330"/>
                          <a:pt x="313" y="334"/>
                          <a:pt x="319" y="336"/>
                        </a:cubicBezTo>
                        <a:cubicBezTo>
                          <a:pt x="322" y="336"/>
                          <a:pt x="324" y="337"/>
                          <a:pt x="327" y="337"/>
                        </a:cubicBezTo>
                        <a:cubicBezTo>
                          <a:pt x="332" y="337"/>
                          <a:pt x="337" y="335"/>
                          <a:pt x="341" y="333"/>
                        </a:cubicBezTo>
                        <a:cubicBezTo>
                          <a:pt x="335" y="340"/>
                          <a:pt x="328" y="345"/>
                          <a:pt x="318" y="349"/>
                        </a:cubicBezTo>
                        <a:cubicBezTo>
                          <a:pt x="314" y="350"/>
                          <a:pt x="314" y="350"/>
                          <a:pt x="314" y="350"/>
                        </a:cubicBezTo>
                        <a:cubicBezTo>
                          <a:pt x="303" y="353"/>
                          <a:pt x="295" y="352"/>
                          <a:pt x="288" y="346"/>
                        </a:cubicBezTo>
                        <a:cubicBezTo>
                          <a:pt x="287" y="345"/>
                          <a:pt x="287" y="345"/>
                          <a:pt x="286" y="345"/>
                        </a:cubicBezTo>
                        <a:cubicBezTo>
                          <a:pt x="285" y="346"/>
                          <a:pt x="285" y="346"/>
                          <a:pt x="284" y="347"/>
                        </a:cubicBezTo>
                        <a:cubicBezTo>
                          <a:pt x="280" y="356"/>
                          <a:pt x="281" y="364"/>
                          <a:pt x="286" y="371"/>
                        </a:cubicBezTo>
                        <a:cubicBezTo>
                          <a:pt x="291" y="377"/>
                          <a:pt x="300" y="381"/>
                          <a:pt x="308" y="381"/>
                        </a:cubicBezTo>
                        <a:cubicBezTo>
                          <a:pt x="308" y="381"/>
                          <a:pt x="308" y="381"/>
                          <a:pt x="308" y="381"/>
                        </a:cubicBezTo>
                        <a:cubicBezTo>
                          <a:pt x="306" y="381"/>
                          <a:pt x="304" y="381"/>
                          <a:pt x="303" y="383"/>
                        </a:cubicBezTo>
                        <a:cubicBezTo>
                          <a:pt x="296" y="398"/>
                          <a:pt x="276" y="403"/>
                          <a:pt x="262" y="398"/>
                        </a:cubicBezTo>
                        <a:cubicBezTo>
                          <a:pt x="248" y="393"/>
                          <a:pt x="231" y="383"/>
                          <a:pt x="236" y="363"/>
                        </a:cubicBezTo>
                        <a:cubicBezTo>
                          <a:pt x="238" y="357"/>
                          <a:pt x="242" y="353"/>
                          <a:pt x="246" y="349"/>
                        </a:cubicBezTo>
                        <a:cubicBezTo>
                          <a:pt x="253" y="342"/>
                          <a:pt x="261" y="334"/>
                          <a:pt x="254" y="319"/>
                        </a:cubicBezTo>
                        <a:cubicBezTo>
                          <a:pt x="249" y="305"/>
                          <a:pt x="234" y="291"/>
                          <a:pt x="218" y="276"/>
                        </a:cubicBezTo>
                        <a:cubicBezTo>
                          <a:pt x="208" y="266"/>
                          <a:pt x="197" y="255"/>
                          <a:pt x="188" y="244"/>
                        </a:cubicBezTo>
                        <a:cubicBezTo>
                          <a:pt x="188" y="243"/>
                          <a:pt x="187" y="243"/>
                          <a:pt x="186" y="243"/>
                        </a:cubicBezTo>
                        <a:cubicBezTo>
                          <a:pt x="185" y="243"/>
                          <a:pt x="184" y="244"/>
                          <a:pt x="184" y="245"/>
                        </a:cubicBezTo>
                        <a:cubicBezTo>
                          <a:pt x="183" y="247"/>
                          <a:pt x="183" y="249"/>
                          <a:pt x="182" y="251"/>
                        </a:cubicBezTo>
                        <a:cubicBezTo>
                          <a:pt x="182" y="250"/>
                          <a:pt x="182" y="250"/>
                          <a:pt x="182" y="249"/>
                        </a:cubicBezTo>
                        <a:cubicBezTo>
                          <a:pt x="164" y="235"/>
                          <a:pt x="151" y="217"/>
                          <a:pt x="145" y="202"/>
                        </a:cubicBezTo>
                        <a:cubicBezTo>
                          <a:pt x="145" y="201"/>
                          <a:pt x="144" y="201"/>
                          <a:pt x="143" y="201"/>
                        </a:cubicBezTo>
                        <a:cubicBezTo>
                          <a:pt x="142" y="200"/>
                          <a:pt x="141" y="201"/>
                          <a:pt x="141" y="202"/>
                        </a:cubicBezTo>
                        <a:cubicBezTo>
                          <a:pt x="131" y="219"/>
                          <a:pt x="134" y="238"/>
                          <a:pt x="143" y="252"/>
                        </a:cubicBezTo>
                        <a:cubicBezTo>
                          <a:pt x="138" y="247"/>
                          <a:pt x="135" y="238"/>
                          <a:pt x="134" y="232"/>
                        </a:cubicBezTo>
                        <a:cubicBezTo>
                          <a:pt x="134" y="231"/>
                          <a:pt x="133" y="231"/>
                          <a:pt x="133" y="230"/>
                        </a:cubicBezTo>
                        <a:cubicBezTo>
                          <a:pt x="133" y="230"/>
                          <a:pt x="133" y="230"/>
                          <a:pt x="133" y="230"/>
                        </a:cubicBezTo>
                        <a:cubicBezTo>
                          <a:pt x="133" y="229"/>
                          <a:pt x="134" y="229"/>
                          <a:pt x="134" y="228"/>
                        </a:cubicBezTo>
                        <a:cubicBezTo>
                          <a:pt x="134" y="223"/>
                          <a:pt x="134" y="223"/>
                          <a:pt x="134" y="223"/>
                        </a:cubicBezTo>
                        <a:cubicBezTo>
                          <a:pt x="134" y="222"/>
                          <a:pt x="134" y="222"/>
                          <a:pt x="133" y="221"/>
                        </a:cubicBezTo>
                        <a:cubicBezTo>
                          <a:pt x="134" y="221"/>
                          <a:pt x="134" y="220"/>
                          <a:pt x="134" y="220"/>
                        </a:cubicBezTo>
                        <a:cubicBezTo>
                          <a:pt x="135" y="215"/>
                          <a:pt x="137" y="209"/>
                          <a:pt x="138" y="205"/>
                        </a:cubicBezTo>
                        <a:cubicBezTo>
                          <a:pt x="138" y="204"/>
                          <a:pt x="138" y="203"/>
                          <a:pt x="138" y="203"/>
                        </a:cubicBezTo>
                        <a:cubicBezTo>
                          <a:pt x="109" y="167"/>
                          <a:pt x="82" y="124"/>
                          <a:pt x="65" y="87"/>
                        </a:cubicBezTo>
                        <a:cubicBezTo>
                          <a:pt x="65" y="86"/>
                          <a:pt x="64" y="86"/>
                          <a:pt x="63" y="85"/>
                        </a:cubicBezTo>
                        <a:cubicBezTo>
                          <a:pt x="63" y="85"/>
                          <a:pt x="62" y="85"/>
                          <a:pt x="62" y="86"/>
                        </a:cubicBezTo>
                        <a:cubicBezTo>
                          <a:pt x="53" y="92"/>
                          <a:pt x="39" y="108"/>
                          <a:pt x="51" y="144"/>
                        </a:cubicBezTo>
                        <a:cubicBezTo>
                          <a:pt x="61" y="174"/>
                          <a:pt x="94" y="216"/>
                          <a:pt x="125" y="244"/>
                        </a:cubicBezTo>
                        <a:cubicBezTo>
                          <a:pt x="105" y="228"/>
                          <a:pt x="87" y="211"/>
                          <a:pt x="68" y="193"/>
                        </a:cubicBezTo>
                        <a:cubicBezTo>
                          <a:pt x="55" y="181"/>
                          <a:pt x="42" y="169"/>
                          <a:pt x="29" y="157"/>
                        </a:cubicBezTo>
                        <a:cubicBezTo>
                          <a:pt x="28" y="157"/>
                          <a:pt x="27" y="156"/>
                          <a:pt x="26" y="157"/>
                        </a:cubicBezTo>
                        <a:cubicBezTo>
                          <a:pt x="26" y="157"/>
                          <a:pt x="25" y="157"/>
                          <a:pt x="25" y="158"/>
                        </a:cubicBezTo>
                        <a:cubicBezTo>
                          <a:pt x="14" y="184"/>
                          <a:pt x="27" y="209"/>
                          <a:pt x="42" y="225"/>
                        </a:cubicBezTo>
                        <a:cubicBezTo>
                          <a:pt x="49" y="230"/>
                          <a:pt x="55" y="236"/>
                          <a:pt x="62" y="241"/>
                        </a:cubicBezTo>
                        <a:cubicBezTo>
                          <a:pt x="49" y="233"/>
                          <a:pt x="30" y="226"/>
                          <a:pt x="11" y="227"/>
                        </a:cubicBezTo>
                        <a:cubicBezTo>
                          <a:pt x="10" y="227"/>
                          <a:pt x="9" y="228"/>
                          <a:pt x="9" y="229"/>
                        </a:cubicBezTo>
                        <a:cubicBezTo>
                          <a:pt x="7" y="255"/>
                          <a:pt x="30" y="271"/>
                          <a:pt x="46" y="282"/>
                        </a:cubicBezTo>
                        <a:cubicBezTo>
                          <a:pt x="47" y="283"/>
                          <a:pt x="48" y="284"/>
                          <a:pt x="50" y="284"/>
                        </a:cubicBezTo>
                        <a:cubicBezTo>
                          <a:pt x="35" y="279"/>
                          <a:pt x="16" y="276"/>
                          <a:pt x="2" y="279"/>
                        </a:cubicBezTo>
                        <a:cubicBezTo>
                          <a:pt x="1" y="280"/>
                          <a:pt x="0" y="281"/>
                          <a:pt x="0" y="282"/>
                        </a:cubicBezTo>
                        <a:cubicBezTo>
                          <a:pt x="3" y="304"/>
                          <a:pt x="32" y="322"/>
                          <a:pt x="59" y="331"/>
                        </a:cubicBezTo>
                        <a:cubicBezTo>
                          <a:pt x="43" y="327"/>
                          <a:pt x="19" y="327"/>
                          <a:pt x="3" y="335"/>
                        </a:cubicBezTo>
                        <a:cubicBezTo>
                          <a:pt x="2" y="336"/>
                          <a:pt x="1" y="337"/>
                          <a:pt x="1" y="338"/>
                        </a:cubicBezTo>
                        <a:cubicBezTo>
                          <a:pt x="7" y="359"/>
                          <a:pt x="35" y="370"/>
                          <a:pt x="54" y="373"/>
                        </a:cubicBezTo>
                        <a:cubicBezTo>
                          <a:pt x="39" y="374"/>
                          <a:pt x="22" y="379"/>
                          <a:pt x="11" y="390"/>
                        </a:cubicBezTo>
                        <a:cubicBezTo>
                          <a:pt x="10" y="391"/>
                          <a:pt x="10" y="392"/>
                          <a:pt x="11" y="393"/>
                        </a:cubicBezTo>
                        <a:cubicBezTo>
                          <a:pt x="20" y="407"/>
                          <a:pt x="34" y="413"/>
                          <a:pt x="53" y="413"/>
                        </a:cubicBezTo>
                        <a:cubicBezTo>
                          <a:pt x="55" y="413"/>
                          <a:pt x="58" y="413"/>
                          <a:pt x="60" y="413"/>
                        </a:cubicBezTo>
                        <a:cubicBezTo>
                          <a:pt x="61" y="413"/>
                          <a:pt x="62" y="413"/>
                          <a:pt x="63" y="413"/>
                        </a:cubicBezTo>
                        <a:cubicBezTo>
                          <a:pt x="62" y="413"/>
                          <a:pt x="61" y="413"/>
                          <a:pt x="61" y="413"/>
                        </a:cubicBezTo>
                        <a:cubicBezTo>
                          <a:pt x="53" y="414"/>
                          <a:pt x="45" y="417"/>
                          <a:pt x="38" y="423"/>
                        </a:cubicBezTo>
                        <a:cubicBezTo>
                          <a:pt x="37" y="424"/>
                          <a:pt x="37" y="425"/>
                          <a:pt x="37" y="426"/>
                        </a:cubicBezTo>
                        <a:cubicBezTo>
                          <a:pt x="37" y="426"/>
                          <a:pt x="37" y="426"/>
                          <a:pt x="37" y="426"/>
                        </a:cubicBezTo>
                        <a:cubicBezTo>
                          <a:pt x="37" y="426"/>
                          <a:pt x="37" y="426"/>
                          <a:pt x="37" y="426"/>
                        </a:cubicBezTo>
                        <a:cubicBezTo>
                          <a:pt x="36" y="426"/>
                          <a:pt x="36" y="426"/>
                          <a:pt x="36" y="426"/>
                        </a:cubicBezTo>
                        <a:cubicBezTo>
                          <a:pt x="35" y="426"/>
                          <a:pt x="33" y="427"/>
                          <a:pt x="33" y="428"/>
                        </a:cubicBezTo>
                        <a:cubicBezTo>
                          <a:pt x="32" y="428"/>
                          <a:pt x="30" y="430"/>
                          <a:pt x="30" y="433"/>
                        </a:cubicBezTo>
                        <a:cubicBezTo>
                          <a:pt x="30" y="434"/>
                          <a:pt x="31" y="435"/>
                          <a:pt x="32" y="437"/>
                        </a:cubicBezTo>
                        <a:cubicBezTo>
                          <a:pt x="32" y="437"/>
                          <a:pt x="32" y="437"/>
                          <a:pt x="32" y="437"/>
                        </a:cubicBezTo>
                        <a:cubicBezTo>
                          <a:pt x="31" y="437"/>
                          <a:pt x="31" y="436"/>
                          <a:pt x="30" y="437"/>
                        </a:cubicBezTo>
                        <a:cubicBezTo>
                          <a:pt x="29" y="437"/>
                          <a:pt x="29" y="437"/>
                          <a:pt x="29" y="438"/>
                        </a:cubicBezTo>
                        <a:cubicBezTo>
                          <a:pt x="29" y="438"/>
                          <a:pt x="28" y="438"/>
                          <a:pt x="28" y="438"/>
                        </a:cubicBezTo>
                        <a:cubicBezTo>
                          <a:pt x="27" y="439"/>
                          <a:pt x="26" y="440"/>
                          <a:pt x="26" y="442"/>
                        </a:cubicBezTo>
                        <a:cubicBezTo>
                          <a:pt x="26" y="443"/>
                          <a:pt x="27" y="445"/>
                          <a:pt x="29" y="447"/>
                        </a:cubicBezTo>
                        <a:cubicBezTo>
                          <a:pt x="29" y="447"/>
                          <a:pt x="28" y="447"/>
                          <a:pt x="28" y="448"/>
                        </a:cubicBezTo>
                        <a:cubicBezTo>
                          <a:pt x="26" y="451"/>
                          <a:pt x="27" y="454"/>
                          <a:pt x="27" y="454"/>
                        </a:cubicBezTo>
                        <a:cubicBezTo>
                          <a:pt x="27" y="454"/>
                          <a:pt x="27" y="454"/>
                          <a:pt x="27" y="454"/>
                        </a:cubicBezTo>
                        <a:cubicBezTo>
                          <a:pt x="17" y="450"/>
                          <a:pt x="17" y="450"/>
                          <a:pt x="17" y="450"/>
                        </a:cubicBezTo>
                        <a:cubicBezTo>
                          <a:pt x="16" y="450"/>
                          <a:pt x="16" y="450"/>
                          <a:pt x="15" y="450"/>
                        </a:cubicBezTo>
                        <a:cubicBezTo>
                          <a:pt x="14" y="451"/>
                          <a:pt x="14" y="451"/>
                          <a:pt x="14" y="452"/>
                        </a:cubicBezTo>
                        <a:cubicBezTo>
                          <a:pt x="14" y="452"/>
                          <a:pt x="14" y="454"/>
                          <a:pt x="14" y="457"/>
                        </a:cubicBezTo>
                        <a:cubicBezTo>
                          <a:pt x="14" y="457"/>
                          <a:pt x="14" y="457"/>
                          <a:pt x="15" y="458"/>
                        </a:cubicBezTo>
                        <a:cubicBezTo>
                          <a:pt x="15" y="458"/>
                          <a:pt x="15" y="458"/>
                          <a:pt x="15" y="458"/>
                        </a:cubicBezTo>
                        <a:cubicBezTo>
                          <a:pt x="15" y="459"/>
                          <a:pt x="15" y="460"/>
                          <a:pt x="15" y="460"/>
                        </a:cubicBezTo>
                        <a:cubicBezTo>
                          <a:pt x="15" y="461"/>
                          <a:pt x="15" y="461"/>
                          <a:pt x="15" y="462"/>
                        </a:cubicBezTo>
                        <a:cubicBezTo>
                          <a:pt x="15" y="462"/>
                          <a:pt x="15" y="463"/>
                          <a:pt x="16" y="463"/>
                        </a:cubicBezTo>
                        <a:cubicBezTo>
                          <a:pt x="15" y="464"/>
                          <a:pt x="16" y="464"/>
                          <a:pt x="16" y="465"/>
                        </a:cubicBezTo>
                        <a:cubicBezTo>
                          <a:pt x="16" y="465"/>
                          <a:pt x="16" y="466"/>
                          <a:pt x="16" y="466"/>
                        </a:cubicBezTo>
                        <a:cubicBezTo>
                          <a:pt x="16" y="467"/>
                          <a:pt x="17" y="467"/>
                          <a:pt x="17" y="467"/>
                        </a:cubicBezTo>
                        <a:cubicBezTo>
                          <a:pt x="17" y="468"/>
                          <a:pt x="17" y="468"/>
                          <a:pt x="18" y="469"/>
                        </a:cubicBezTo>
                        <a:cubicBezTo>
                          <a:pt x="18" y="469"/>
                          <a:pt x="18" y="469"/>
                          <a:pt x="18" y="469"/>
                        </a:cubicBezTo>
                        <a:cubicBezTo>
                          <a:pt x="18" y="470"/>
                          <a:pt x="19" y="470"/>
                          <a:pt x="19" y="470"/>
                        </a:cubicBezTo>
                        <a:cubicBezTo>
                          <a:pt x="19" y="471"/>
                          <a:pt x="19" y="471"/>
                          <a:pt x="20" y="472"/>
                        </a:cubicBezTo>
                        <a:cubicBezTo>
                          <a:pt x="21" y="472"/>
                          <a:pt x="22" y="473"/>
                          <a:pt x="22" y="473"/>
                        </a:cubicBezTo>
                        <a:cubicBezTo>
                          <a:pt x="23" y="473"/>
                          <a:pt x="23" y="474"/>
                          <a:pt x="23" y="474"/>
                        </a:cubicBezTo>
                        <a:cubicBezTo>
                          <a:pt x="24" y="474"/>
                          <a:pt x="24" y="474"/>
                          <a:pt x="24" y="474"/>
                        </a:cubicBezTo>
                        <a:cubicBezTo>
                          <a:pt x="24" y="475"/>
                          <a:pt x="25" y="475"/>
                          <a:pt x="25" y="475"/>
                        </a:cubicBezTo>
                        <a:cubicBezTo>
                          <a:pt x="26" y="475"/>
                          <a:pt x="26" y="476"/>
                          <a:pt x="26" y="476"/>
                        </a:cubicBezTo>
                        <a:cubicBezTo>
                          <a:pt x="27" y="476"/>
                          <a:pt x="27" y="476"/>
                          <a:pt x="28" y="477"/>
                        </a:cubicBezTo>
                        <a:cubicBezTo>
                          <a:pt x="28" y="477"/>
                          <a:pt x="28" y="477"/>
                          <a:pt x="29" y="477"/>
                        </a:cubicBezTo>
                        <a:cubicBezTo>
                          <a:pt x="29" y="477"/>
                          <a:pt x="29" y="477"/>
                          <a:pt x="29" y="477"/>
                        </a:cubicBezTo>
                        <a:cubicBezTo>
                          <a:pt x="29" y="478"/>
                          <a:pt x="29" y="479"/>
                          <a:pt x="30" y="480"/>
                        </a:cubicBezTo>
                        <a:cubicBezTo>
                          <a:pt x="43" y="487"/>
                          <a:pt x="43" y="487"/>
                          <a:pt x="43" y="487"/>
                        </a:cubicBezTo>
                        <a:cubicBezTo>
                          <a:pt x="43" y="487"/>
                          <a:pt x="43" y="488"/>
                          <a:pt x="43" y="488"/>
                        </a:cubicBezTo>
                        <a:cubicBezTo>
                          <a:pt x="44" y="489"/>
                          <a:pt x="45" y="490"/>
                          <a:pt x="46" y="490"/>
                        </a:cubicBezTo>
                        <a:cubicBezTo>
                          <a:pt x="46" y="490"/>
                          <a:pt x="47" y="490"/>
                          <a:pt x="47" y="490"/>
                        </a:cubicBezTo>
                        <a:cubicBezTo>
                          <a:pt x="49" y="490"/>
                          <a:pt x="52" y="489"/>
                          <a:pt x="54" y="487"/>
                        </a:cubicBezTo>
                        <a:cubicBezTo>
                          <a:pt x="54" y="487"/>
                          <a:pt x="55" y="486"/>
                          <a:pt x="55" y="486"/>
                        </a:cubicBezTo>
                        <a:cubicBezTo>
                          <a:pt x="54" y="487"/>
                          <a:pt x="53" y="489"/>
                          <a:pt x="53" y="491"/>
                        </a:cubicBezTo>
                        <a:cubicBezTo>
                          <a:pt x="53" y="496"/>
                          <a:pt x="58" y="501"/>
                          <a:pt x="63" y="501"/>
                        </a:cubicBezTo>
                        <a:cubicBezTo>
                          <a:pt x="65" y="501"/>
                          <a:pt x="67" y="500"/>
                          <a:pt x="68" y="500"/>
                        </a:cubicBezTo>
                        <a:cubicBezTo>
                          <a:pt x="67" y="500"/>
                          <a:pt x="65" y="501"/>
                          <a:pt x="64" y="501"/>
                        </a:cubicBezTo>
                        <a:cubicBezTo>
                          <a:pt x="63" y="501"/>
                          <a:pt x="62" y="502"/>
                          <a:pt x="62" y="503"/>
                        </a:cubicBezTo>
                        <a:cubicBezTo>
                          <a:pt x="62" y="504"/>
                          <a:pt x="62" y="506"/>
                          <a:pt x="62" y="507"/>
                        </a:cubicBezTo>
                        <a:cubicBezTo>
                          <a:pt x="63" y="509"/>
                          <a:pt x="64" y="510"/>
                          <a:pt x="66" y="510"/>
                        </a:cubicBezTo>
                        <a:cubicBezTo>
                          <a:pt x="66" y="511"/>
                          <a:pt x="67" y="511"/>
                          <a:pt x="68" y="511"/>
                        </a:cubicBezTo>
                        <a:cubicBezTo>
                          <a:pt x="68" y="511"/>
                          <a:pt x="68" y="511"/>
                          <a:pt x="68" y="512"/>
                        </a:cubicBezTo>
                        <a:cubicBezTo>
                          <a:pt x="120" y="637"/>
                          <a:pt x="120" y="637"/>
                          <a:pt x="120" y="637"/>
                        </a:cubicBezTo>
                        <a:cubicBezTo>
                          <a:pt x="120" y="638"/>
                          <a:pt x="120" y="638"/>
                          <a:pt x="120" y="638"/>
                        </a:cubicBezTo>
                        <a:cubicBezTo>
                          <a:pt x="119" y="638"/>
                          <a:pt x="119" y="640"/>
                          <a:pt x="119" y="641"/>
                        </a:cubicBezTo>
                        <a:cubicBezTo>
                          <a:pt x="120" y="643"/>
                          <a:pt x="121" y="645"/>
                          <a:pt x="123" y="646"/>
                        </a:cubicBezTo>
                        <a:cubicBezTo>
                          <a:pt x="125" y="647"/>
                          <a:pt x="126" y="647"/>
                          <a:pt x="128" y="647"/>
                        </a:cubicBezTo>
                        <a:cubicBezTo>
                          <a:pt x="128" y="647"/>
                          <a:pt x="128" y="647"/>
                          <a:pt x="129" y="647"/>
                        </a:cubicBezTo>
                        <a:cubicBezTo>
                          <a:pt x="129" y="648"/>
                          <a:pt x="128" y="648"/>
                          <a:pt x="128" y="648"/>
                        </a:cubicBezTo>
                        <a:cubicBezTo>
                          <a:pt x="128" y="648"/>
                          <a:pt x="128" y="649"/>
                          <a:pt x="128" y="649"/>
                        </a:cubicBezTo>
                        <a:cubicBezTo>
                          <a:pt x="128" y="649"/>
                          <a:pt x="128" y="649"/>
                          <a:pt x="127" y="649"/>
                        </a:cubicBezTo>
                        <a:cubicBezTo>
                          <a:pt x="126" y="650"/>
                          <a:pt x="126" y="651"/>
                          <a:pt x="127" y="652"/>
                        </a:cubicBezTo>
                        <a:cubicBezTo>
                          <a:pt x="128" y="656"/>
                          <a:pt x="128" y="658"/>
                          <a:pt x="128" y="661"/>
                        </a:cubicBezTo>
                        <a:cubicBezTo>
                          <a:pt x="128" y="663"/>
                          <a:pt x="128" y="665"/>
                          <a:pt x="129" y="667"/>
                        </a:cubicBezTo>
                        <a:cubicBezTo>
                          <a:pt x="129" y="670"/>
                          <a:pt x="132" y="673"/>
                          <a:pt x="134" y="675"/>
                        </a:cubicBezTo>
                        <a:cubicBezTo>
                          <a:pt x="134" y="675"/>
                          <a:pt x="134" y="675"/>
                          <a:pt x="133" y="675"/>
                        </a:cubicBezTo>
                        <a:cubicBezTo>
                          <a:pt x="132" y="676"/>
                          <a:pt x="132" y="677"/>
                          <a:pt x="132" y="678"/>
                        </a:cubicBezTo>
                        <a:cubicBezTo>
                          <a:pt x="132" y="681"/>
                          <a:pt x="134" y="683"/>
                          <a:pt x="136" y="684"/>
                        </a:cubicBezTo>
                        <a:cubicBezTo>
                          <a:pt x="138" y="685"/>
                          <a:pt x="140" y="686"/>
                          <a:pt x="142" y="686"/>
                        </a:cubicBezTo>
                        <a:cubicBezTo>
                          <a:pt x="145" y="686"/>
                          <a:pt x="147" y="685"/>
                          <a:pt x="149" y="684"/>
                        </a:cubicBezTo>
                        <a:cubicBezTo>
                          <a:pt x="149" y="684"/>
                          <a:pt x="150" y="684"/>
                          <a:pt x="150" y="684"/>
                        </a:cubicBezTo>
                        <a:cubicBezTo>
                          <a:pt x="154" y="681"/>
                          <a:pt x="158" y="678"/>
                          <a:pt x="158" y="674"/>
                        </a:cubicBezTo>
                        <a:cubicBezTo>
                          <a:pt x="159" y="672"/>
                          <a:pt x="158" y="669"/>
                          <a:pt x="156" y="667"/>
                        </a:cubicBezTo>
                        <a:cubicBezTo>
                          <a:pt x="156" y="666"/>
                          <a:pt x="155" y="666"/>
                          <a:pt x="154" y="666"/>
                        </a:cubicBezTo>
                        <a:cubicBezTo>
                          <a:pt x="153" y="667"/>
                          <a:pt x="153" y="667"/>
                          <a:pt x="152" y="667"/>
                        </a:cubicBezTo>
                        <a:cubicBezTo>
                          <a:pt x="153" y="664"/>
                          <a:pt x="152" y="659"/>
                          <a:pt x="150" y="656"/>
                        </a:cubicBezTo>
                        <a:cubicBezTo>
                          <a:pt x="149" y="654"/>
                          <a:pt x="147" y="653"/>
                          <a:pt x="146" y="651"/>
                        </a:cubicBezTo>
                        <a:cubicBezTo>
                          <a:pt x="144" y="650"/>
                          <a:pt x="142" y="648"/>
                          <a:pt x="141" y="645"/>
                        </a:cubicBezTo>
                        <a:cubicBezTo>
                          <a:pt x="141" y="644"/>
                          <a:pt x="139" y="644"/>
                          <a:pt x="138" y="644"/>
                        </a:cubicBezTo>
                        <a:cubicBezTo>
                          <a:pt x="138" y="644"/>
                          <a:pt x="138" y="644"/>
                          <a:pt x="138" y="644"/>
                        </a:cubicBezTo>
                        <a:cubicBezTo>
                          <a:pt x="137" y="644"/>
                          <a:pt x="137" y="644"/>
                          <a:pt x="137" y="644"/>
                        </a:cubicBezTo>
                        <a:cubicBezTo>
                          <a:pt x="137" y="644"/>
                          <a:pt x="137" y="644"/>
                          <a:pt x="137" y="644"/>
                        </a:cubicBezTo>
                        <a:cubicBezTo>
                          <a:pt x="139" y="642"/>
                          <a:pt x="140" y="640"/>
                          <a:pt x="141" y="638"/>
                        </a:cubicBezTo>
                        <a:cubicBezTo>
                          <a:pt x="141" y="636"/>
                          <a:pt x="141" y="633"/>
                          <a:pt x="139" y="631"/>
                        </a:cubicBezTo>
                        <a:cubicBezTo>
                          <a:pt x="138" y="631"/>
                          <a:pt x="137" y="630"/>
                          <a:pt x="136" y="631"/>
                        </a:cubicBezTo>
                        <a:cubicBezTo>
                          <a:pt x="136" y="631"/>
                          <a:pt x="136" y="631"/>
                          <a:pt x="136" y="632"/>
                        </a:cubicBezTo>
                        <a:cubicBezTo>
                          <a:pt x="135" y="631"/>
                          <a:pt x="135" y="631"/>
                          <a:pt x="135" y="630"/>
                        </a:cubicBezTo>
                        <a:cubicBezTo>
                          <a:pt x="76" y="509"/>
                          <a:pt x="76" y="509"/>
                          <a:pt x="76" y="509"/>
                        </a:cubicBezTo>
                        <a:cubicBezTo>
                          <a:pt x="76" y="508"/>
                          <a:pt x="76" y="508"/>
                          <a:pt x="75" y="508"/>
                        </a:cubicBezTo>
                        <a:cubicBezTo>
                          <a:pt x="76" y="507"/>
                          <a:pt x="77" y="506"/>
                          <a:pt x="78" y="505"/>
                        </a:cubicBezTo>
                        <a:cubicBezTo>
                          <a:pt x="78" y="503"/>
                          <a:pt x="78" y="502"/>
                          <a:pt x="77" y="500"/>
                        </a:cubicBezTo>
                        <a:cubicBezTo>
                          <a:pt x="77" y="500"/>
                          <a:pt x="77" y="500"/>
                          <a:pt x="77" y="500"/>
                        </a:cubicBezTo>
                        <a:cubicBezTo>
                          <a:pt x="76" y="498"/>
                          <a:pt x="75" y="497"/>
                          <a:pt x="73" y="497"/>
                        </a:cubicBezTo>
                        <a:cubicBezTo>
                          <a:pt x="72" y="497"/>
                          <a:pt x="72" y="497"/>
                          <a:pt x="72" y="497"/>
                        </a:cubicBezTo>
                        <a:cubicBezTo>
                          <a:pt x="73" y="495"/>
                          <a:pt x="74" y="493"/>
                          <a:pt x="74" y="491"/>
                        </a:cubicBezTo>
                        <a:cubicBezTo>
                          <a:pt x="74" y="491"/>
                          <a:pt x="74" y="491"/>
                          <a:pt x="74" y="491"/>
                        </a:cubicBezTo>
                        <a:cubicBezTo>
                          <a:pt x="74" y="491"/>
                          <a:pt x="75" y="491"/>
                          <a:pt x="75" y="491"/>
                        </a:cubicBezTo>
                        <a:cubicBezTo>
                          <a:pt x="75" y="491"/>
                          <a:pt x="75" y="491"/>
                          <a:pt x="75" y="491"/>
                        </a:cubicBezTo>
                        <a:cubicBezTo>
                          <a:pt x="79" y="490"/>
                          <a:pt x="83" y="489"/>
                          <a:pt x="88" y="486"/>
                        </a:cubicBezTo>
                        <a:cubicBezTo>
                          <a:pt x="98" y="481"/>
                          <a:pt x="123" y="463"/>
                          <a:pt x="141" y="449"/>
                        </a:cubicBezTo>
                        <a:cubicBezTo>
                          <a:pt x="122" y="465"/>
                          <a:pt x="93" y="491"/>
                          <a:pt x="90" y="494"/>
                        </a:cubicBezTo>
                        <a:cubicBezTo>
                          <a:pt x="82" y="502"/>
                          <a:pt x="83" y="509"/>
                          <a:pt x="85" y="516"/>
                        </a:cubicBezTo>
                        <a:cubicBezTo>
                          <a:pt x="85" y="518"/>
                          <a:pt x="85" y="519"/>
                          <a:pt x="85" y="521"/>
                        </a:cubicBezTo>
                        <a:cubicBezTo>
                          <a:pt x="85" y="522"/>
                          <a:pt x="86" y="523"/>
                          <a:pt x="88" y="523"/>
                        </a:cubicBezTo>
                        <a:cubicBezTo>
                          <a:pt x="89" y="523"/>
                          <a:pt x="92" y="523"/>
                          <a:pt x="94" y="524"/>
                        </a:cubicBezTo>
                        <a:cubicBezTo>
                          <a:pt x="96" y="524"/>
                          <a:pt x="99" y="525"/>
                          <a:pt x="102" y="525"/>
                        </a:cubicBezTo>
                        <a:cubicBezTo>
                          <a:pt x="107" y="525"/>
                          <a:pt x="112" y="523"/>
                          <a:pt x="117" y="518"/>
                        </a:cubicBezTo>
                        <a:cubicBezTo>
                          <a:pt x="121" y="514"/>
                          <a:pt x="162" y="465"/>
                          <a:pt x="163" y="463"/>
                        </a:cubicBezTo>
                        <a:cubicBezTo>
                          <a:pt x="163" y="462"/>
                          <a:pt x="163" y="462"/>
                          <a:pt x="163" y="462"/>
                        </a:cubicBezTo>
                        <a:cubicBezTo>
                          <a:pt x="163" y="461"/>
                          <a:pt x="163" y="461"/>
                          <a:pt x="163" y="461"/>
                        </a:cubicBezTo>
                        <a:cubicBezTo>
                          <a:pt x="163" y="461"/>
                          <a:pt x="164" y="461"/>
                          <a:pt x="164" y="461"/>
                        </a:cubicBezTo>
                        <a:cubicBezTo>
                          <a:pt x="164" y="461"/>
                          <a:pt x="164" y="461"/>
                          <a:pt x="164" y="461"/>
                        </a:cubicBezTo>
                        <a:cubicBezTo>
                          <a:pt x="167" y="461"/>
                          <a:pt x="167" y="461"/>
                          <a:pt x="167" y="461"/>
                        </a:cubicBezTo>
                        <a:cubicBezTo>
                          <a:pt x="170" y="461"/>
                          <a:pt x="173" y="461"/>
                          <a:pt x="175" y="460"/>
                        </a:cubicBezTo>
                        <a:cubicBezTo>
                          <a:pt x="174" y="461"/>
                          <a:pt x="172" y="461"/>
                          <a:pt x="171" y="461"/>
                        </a:cubicBezTo>
                        <a:cubicBezTo>
                          <a:pt x="170" y="462"/>
                          <a:pt x="170" y="462"/>
                          <a:pt x="170" y="462"/>
                        </a:cubicBezTo>
                        <a:cubicBezTo>
                          <a:pt x="166" y="467"/>
                          <a:pt x="127" y="517"/>
                          <a:pt x="125" y="526"/>
                        </a:cubicBezTo>
                        <a:cubicBezTo>
                          <a:pt x="124" y="534"/>
                          <a:pt x="127" y="539"/>
                          <a:pt x="130" y="542"/>
                        </a:cubicBezTo>
                        <a:cubicBezTo>
                          <a:pt x="131" y="544"/>
                          <a:pt x="132" y="546"/>
                          <a:pt x="133" y="547"/>
                        </a:cubicBezTo>
                        <a:cubicBezTo>
                          <a:pt x="133" y="548"/>
                          <a:pt x="134" y="549"/>
                          <a:pt x="135" y="549"/>
                        </a:cubicBezTo>
                        <a:cubicBezTo>
                          <a:pt x="135" y="549"/>
                          <a:pt x="135" y="549"/>
                          <a:pt x="136" y="549"/>
                        </a:cubicBezTo>
                        <a:cubicBezTo>
                          <a:pt x="138" y="548"/>
                          <a:pt x="141" y="548"/>
                          <a:pt x="143" y="548"/>
                        </a:cubicBezTo>
                        <a:cubicBezTo>
                          <a:pt x="148" y="548"/>
                          <a:pt x="153" y="548"/>
                          <a:pt x="157" y="544"/>
                        </a:cubicBezTo>
                        <a:cubicBezTo>
                          <a:pt x="161" y="540"/>
                          <a:pt x="189" y="490"/>
                          <a:pt x="192" y="481"/>
                        </a:cubicBezTo>
                        <a:cubicBezTo>
                          <a:pt x="193" y="481"/>
                          <a:pt x="193" y="481"/>
                          <a:pt x="193" y="481"/>
                        </a:cubicBezTo>
                        <a:cubicBezTo>
                          <a:pt x="193" y="481"/>
                          <a:pt x="194" y="481"/>
                          <a:pt x="194" y="481"/>
                        </a:cubicBezTo>
                        <a:cubicBezTo>
                          <a:pt x="194" y="481"/>
                          <a:pt x="194" y="481"/>
                          <a:pt x="194" y="481"/>
                        </a:cubicBezTo>
                        <a:cubicBezTo>
                          <a:pt x="195" y="481"/>
                          <a:pt x="197" y="481"/>
                          <a:pt x="198" y="481"/>
                        </a:cubicBezTo>
                        <a:cubicBezTo>
                          <a:pt x="198" y="481"/>
                          <a:pt x="198" y="481"/>
                          <a:pt x="197" y="481"/>
                        </a:cubicBezTo>
                        <a:cubicBezTo>
                          <a:pt x="190" y="492"/>
                          <a:pt x="175" y="528"/>
                          <a:pt x="170" y="541"/>
                        </a:cubicBezTo>
                        <a:cubicBezTo>
                          <a:pt x="168" y="548"/>
                          <a:pt x="174" y="553"/>
                          <a:pt x="178" y="557"/>
                        </a:cubicBezTo>
                        <a:cubicBezTo>
                          <a:pt x="180" y="559"/>
                          <a:pt x="181" y="560"/>
                          <a:pt x="182" y="562"/>
                        </a:cubicBezTo>
                        <a:cubicBezTo>
                          <a:pt x="183" y="562"/>
                          <a:pt x="183" y="563"/>
                          <a:pt x="184" y="563"/>
                        </a:cubicBezTo>
                        <a:cubicBezTo>
                          <a:pt x="184" y="563"/>
                          <a:pt x="184" y="563"/>
                          <a:pt x="184" y="563"/>
                        </a:cubicBezTo>
                        <a:cubicBezTo>
                          <a:pt x="185" y="563"/>
                          <a:pt x="185" y="563"/>
                          <a:pt x="186" y="562"/>
                        </a:cubicBezTo>
                        <a:cubicBezTo>
                          <a:pt x="187" y="561"/>
                          <a:pt x="190" y="561"/>
                          <a:pt x="193" y="560"/>
                        </a:cubicBezTo>
                        <a:cubicBezTo>
                          <a:pt x="198" y="559"/>
                          <a:pt x="204" y="558"/>
                          <a:pt x="207" y="552"/>
                        </a:cubicBezTo>
                        <a:cubicBezTo>
                          <a:pt x="209" y="546"/>
                          <a:pt x="221" y="508"/>
                          <a:pt x="225" y="493"/>
                        </a:cubicBezTo>
                        <a:cubicBezTo>
                          <a:pt x="225" y="494"/>
                          <a:pt x="226" y="494"/>
                          <a:pt x="226" y="495"/>
                        </a:cubicBezTo>
                        <a:cubicBezTo>
                          <a:pt x="227" y="496"/>
                          <a:pt x="227" y="496"/>
                          <a:pt x="228" y="496"/>
                        </a:cubicBezTo>
                        <a:cubicBezTo>
                          <a:pt x="228" y="496"/>
                          <a:pt x="228" y="496"/>
                          <a:pt x="228" y="496"/>
                        </a:cubicBezTo>
                        <a:cubicBezTo>
                          <a:pt x="227" y="503"/>
                          <a:pt x="226" y="509"/>
                          <a:pt x="225" y="516"/>
                        </a:cubicBezTo>
                        <a:cubicBezTo>
                          <a:pt x="224" y="522"/>
                          <a:pt x="223" y="529"/>
                          <a:pt x="222" y="537"/>
                        </a:cubicBezTo>
                        <a:cubicBezTo>
                          <a:pt x="220" y="545"/>
                          <a:pt x="228" y="549"/>
                          <a:pt x="234" y="552"/>
                        </a:cubicBezTo>
                        <a:cubicBezTo>
                          <a:pt x="236" y="553"/>
                          <a:pt x="237" y="554"/>
                          <a:pt x="239" y="555"/>
                        </a:cubicBezTo>
                        <a:cubicBezTo>
                          <a:pt x="239" y="556"/>
                          <a:pt x="240" y="556"/>
                          <a:pt x="240" y="556"/>
                        </a:cubicBezTo>
                        <a:cubicBezTo>
                          <a:pt x="241" y="556"/>
                          <a:pt x="241" y="556"/>
                          <a:pt x="242" y="555"/>
                        </a:cubicBezTo>
                        <a:cubicBezTo>
                          <a:pt x="243" y="555"/>
                          <a:pt x="245" y="554"/>
                          <a:pt x="247" y="553"/>
                        </a:cubicBezTo>
                        <a:cubicBezTo>
                          <a:pt x="252" y="552"/>
                          <a:pt x="260" y="549"/>
                          <a:pt x="261" y="537"/>
                        </a:cubicBezTo>
                        <a:cubicBezTo>
                          <a:pt x="261" y="533"/>
                          <a:pt x="262" y="503"/>
                          <a:pt x="262" y="498"/>
                        </a:cubicBezTo>
                        <a:cubicBezTo>
                          <a:pt x="262" y="498"/>
                          <a:pt x="262" y="498"/>
                          <a:pt x="261" y="498"/>
                        </a:cubicBezTo>
                        <a:cubicBezTo>
                          <a:pt x="262" y="498"/>
                          <a:pt x="262" y="498"/>
                          <a:pt x="262" y="498"/>
                        </a:cubicBezTo>
                        <a:cubicBezTo>
                          <a:pt x="264" y="499"/>
                          <a:pt x="266" y="500"/>
                          <a:pt x="268" y="501"/>
                        </a:cubicBezTo>
                        <a:cubicBezTo>
                          <a:pt x="268" y="501"/>
                          <a:pt x="269" y="501"/>
                          <a:pt x="269" y="501"/>
                        </a:cubicBezTo>
                        <a:cubicBezTo>
                          <a:pt x="270" y="501"/>
                          <a:pt x="270" y="501"/>
                          <a:pt x="271" y="501"/>
                        </a:cubicBezTo>
                        <a:cubicBezTo>
                          <a:pt x="272" y="500"/>
                          <a:pt x="274" y="499"/>
                          <a:pt x="276" y="498"/>
                        </a:cubicBezTo>
                        <a:cubicBezTo>
                          <a:pt x="281" y="496"/>
                          <a:pt x="286" y="493"/>
                          <a:pt x="287" y="487"/>
                        </a:cubicBezTo>
                        <a:cubicBezTo>
                          <a:pt x="287" y="487"/>
                          <a:pt x="287" y="487"/>
                          <a:pt x="287" y="488"/>
                        </a:cubicBezTo>
                        <a:cubicBezTo>
                          <a:pt x="287" y="492"/>
                          <a:pt x="291" y="494"/>
                          <a:pt x="295" y="496"/>
                        </a:cubicBezTo>
                        <a:cubicBezTo>
                          <a:pt x="295" y="496"/>
                          <a:pt x="295" y="496"/>
                          <a:pt x="295" y="496"/>
                        </a:cubicBezTo>
                        <a:cubicBezTo>
                          <a:pt x="294" y="497"/>
                          <a:pt x="294" y="498"/>
                          <a:pt x="295" y="499"/>
                        </a:cubicBezTo>
                        <a:cubicBezTo>
                          <a:pt x="307" y="521"/>
                          <a:pt x="301" y="542"/>
                          <a:pt x="297" y="553"/>
                        </a:cubicBezTo>
                        <a:cubicBezTo>
                          <a:pt x="297" y="554"/>
                          <a:pt x="297" y="555"/>
                          <a:pt x="298" y="556"/>
                        </a:cubicBezTo>
                        <a:cubicBezTo>
                          <a:pt x="298" y="556"/>
                          <a:pt x="299" y="556"/>
                          <a:pt x="299" y="556"/>
                        </a:cubicBezTo>
                        <a:cubicBezTo>
                          <a:pt x="299" y="556"/>
                          <a:pt x="300" y="556"/>
                          <a:pt x="300" y="556"/>
                        </a:cubicBezTo>
                        <a:cubicBezTo>
                          <a:pt x="301" y="556"/>
                          <a:pt x="302" y="555"/>
                          <a:pt x="304" y="554"/>
                        </a:cubicBezTo>
                        <a:cubicBezTo>
                          <a:pt x="303" y="555"/>
                          <a:pt x="303" y="555"/>
                          <a:pt x="303" y="555"/>
                        </a:cubicBezTo>
                        <a:cubicBezTo>
                          <a:pt x="299" y="573"/>
                          <a:pt x="283" y="576"/>
                          <a:pt x="275" y="575"/>
                        </a:cubicBezTo>
                        <a:cubicBezTo>
                          <a:pt x="274" y="575"/>
                          <a:pt x="273" y="576"/>
                          <a:pt x="272" y="577"/>
                        </a:cubicBezTo>
                        <a:cubicBezTo>
                          <a:pt x="272" y="577"/>
                          <a:pt x="272" y="577"/>
                          <a:pt x="272" y="577"/>
                        </a:cubicBezTo>
                        <a:cubicBezTo>
                          <a:pt x="271" y="577"/>
                          <a:pt x="271" y="576"/>
                          <a:pt x="270" y="576"/>
                        </a:cubicBezTo>
                        <a:cubicBezTo>
                          <a:pt x="269" y="575"/>
                          <a:pt x="268" y="575"/>
                          <a:pt x="267" y="575"/>
                        </a:cubicBezTo>
                        <a:cubicBezTo>
                          <a:pt x="266" y="576"/>
                          <a:pt x="266" y="577"/>
                          <a:pt x="266" y="578"/>
                        </a:cubicBezTo>
                        <a:cubicBezTo>
                          <a:pt x="267" y="580"/>
                          <a:pt x="268" y="582"/>
                          <a:pt x="270" y="583"/>
                        </a:cubicBezTo>
                        <a:cubicBezTo>
                          <a:pt x="270" y="583"/>
                          <a:pt x="269" y="583"/>
                          <a:pt x="269" y="583"/>
                        </a:cubicBezTo>
                        <a:cubicBezTo>
                          <a:pt x="269" y="582"/>
                          <a:pt x="268" y="582"/>
                          <a:pt x="267" y="581"/>
                        </a:cubicBezTo>
                        <a:cubicBezTo>
                          <a:pt x="267" y="581"/>
                          <a:pt x="266" y="581"/>
                          <a:pt x="265" y="581"/>
                        </a:cubicBezTo>
                        <a:cubicBezTo>
                          <a:pt x="244" y="583"/>
                          <a:pt x="235" y="596"/>
                          <a:pt x="231" y="603"/>
                        </a:cubicBezTo>
                        <a:cubicBezTo>
                          <a:pt x="227" y="612"/>
                          <a:pt x="228" y="622"/>
                          <a:pt x="229" y="632"/>
                        </a:cubicBezTo>
                        <a:cubicBezTo>
                          <a:pt x="231" y="646"/>
                          <a:pt x="232" y="655"/>
                          <a:pt x="219" y="657"/>
                        </a:cubicBezTo>
                        <a:cubicBezTo>
                          <a:pt x="219" y="657"/>
                          <a:pt x="218" y="657"/>
                          <a:pt x="218" y="658"/>
                        </a:cubicBezTo>
                        <a:cubicBezTo>
                          <a:pt x="217" y="659"/>
                          <a:pt x="217" y="660"/>
                          <a:pt x="218" y="660"/>
                        </a:cubicBezTo>
                        <a:cubicBezTo>
                          <a:pt x="221" y="664"/>
                          <a:pt x="226" y="667"/>
                          <a:pt x="231" y="667"/>
                        </a:cubicBezTo>
                        <a:cubicBezTo>
                          <a:pt x="234" y="667"/>
                          <a:pt x="236" y="666"/>
                          <a:pt x="239" y="665"/>
                        </a:cubicBezTo>
                        <a:cubicBezTo>
                          <a:pt x="239" y="665"/>
                          <a:pt x="239" y="665"/>
                          <a:pt x="239" y="665"/>
                        </a:cubicBezTo>
                        <a:cubicBezTo>
                          <a:pt x="244" y="663"/>
                          <a:pt x="248" y="658"/>
                          <a:pt x="248" y="653"/>
                        </a:cubicBezTo>
                        <a:cubicBezTo>
                          <a:pt x="250" y="657"/>
                          <a:pt x="255" y="670"/>
                          <a:pt x="250" y="679"/>
                        </a:cubicBezTo>
                        <a:cubicBezTo>
                          <a:pt x="249" y="680"/>
                          <a:pt x="249" y="681"/>
                          <a:pt x="250" y="682"/>
                        </a:cubicBezTo>
                        <a:cubicBezTo>
                          <a:pt x="251" y="682"/>
                          <a:pt x="251" y="683"/>
                          <a:pt x="252" y="683"/>
                        </a:cubicBezTo>
                        <a:cubicBezTo>
                          <a:pt x="252" y="683"/>
                          <a:pt x="253" y="683"/>
                          <a:pt x="253" y="683"/>
                        </a:cubicBezTo>
                        <a:cubicBezTo>
                          <a:pt x="258" y="680"/>
                          <a:pt x="262" y="676"/>
                          <a:pt x="265" y="672"/>
                        </a:cubicBezTo>
                        <a:cubicBezTo>
                          <a:pt x="266" y="674"/>
                          <a:pt x="266" y="676"/>
                          <a:pt x="266" y="676"/>
                        </a:cubicBezTo>
                        <a:cubicBezTo>
                          <a:pt x="266" y="677"/>
                          <a:pt x="267" y="677"/>
                          <a:pt x="268" y="678"/>
                        </a:cubicBezTo>
                        <a:cubicBezTo>
                          <a:pt x="268" y="678"/>
                          <a:pt x="268" y="678"/>
                          <a:pt x="268" y="678"/>
                        </a:cubicBezTo>
                        <a:cubicBezTo>
                          <a:pt x="269" y="678"/>
                          <a:pt x="270" y="677"/>
                          <a:pt x="270" y="677"/>
                        </a:cubicBezTo>
                        <a:cubicBezTo>
                          <a:pt x="272" y="676"/>
                          <a:pt x="274" y="673"/>
                          <a:pt x="276" y="671"/>
                        </a:cubicBezTo>
                        <a:cubicBezTo>
                          <a:pt x="276" y="673"/>
                          <a:pt x="276" y="675"/>
                          <a:pt x="277" y="678"/>
                        </a:cubicBezTo>
                        <a:cubicBezTo>
                          <a:pt x="277" y="678"/>
                          <a:pt x="277" y="683"/>
                          <a:pt x="277" y="686"/>
                        </a:cubicBezTo>
                        <a:cubicBezTo>
                          <a:pt x="277" y="687"/>
                          <a:pt x="277" y="687"/>
                          <a:pt x="277" y="688"/>
                        </a:cubicBezTo>
                        <a:cubicBezTo>
                          <a:pt x="277" y="688"/>
                          <a:pt x="276" y="688"/>
                          <a:pt x="276" y="688"/>
                        </a:cubicBezTo>
                        <a:cubicBezTo>
                          <a:pt x="275" y="690"/>
                          <a:pt x="273" y="691"/>
                          <a:pt x="271" y="691"/>
                        </a:cubicBezTo>
                        <a:cubicBezTo>
                          <a:pt x="271" y="692"/>
                          <a:pt x="270" y="692"/>
                          <a:pt x="270" y="693"/>
                        </a:cubicBezTo>
                        <a:cubicBezTo>
                          <a:pt x="270" y="693"/>
                          <a:pt x="270" y="693"/>
                          <a:pt x="270" y="693"/>
                        </a:cubicBezTo>
                        <a:cubicBezTo>
                          <a:pt x="268" y="693"/>
                          <a:pt x="266" y="693"/>
                          <a:pt x="264" y="695"/>
                        </a:cubicBezTo>
                        <a:cubicBezTo>
                          <a:pt x="263" y="695"/>
                          <a:pt x="263" y="696"/>
                          <a:pt x="263" y="696"/>
                        </a:cubicBezTo>
                        <a:cubicBezTo>
                          <a:pt x="261" y="696"/>
                          <a:pt x="259" y="697"/>
                          <a:pt x="257" y="698"/>
                        </a:cubicBezTo>
                        <a:cubicBezTo>
                          <a:pt x="256" y="699"/>
                          <a:pt x="256" y="699"/>
                          <a:pt x="256" y="700"/>
                        </a:cubicBezTo>
                        <a:cubicBezTo>
                          <a:pt x="256" y="700"/>
                          <a:pt x="256" y="700"/>
                          <a:pt x="256" y="700"/>
                        </a:cubicBezTo>
                        <a:cubicBezTo>
                          <a:pt x="255" y="700"/>
                          <a:pt x="253" y="700"/>
                          <a:pt x="251" y="701"/>
                        </a:cubicBezTo>
                        <a:cubicBezTo>
                          <a:pt x="250" y="702"/>
                          <a:pt x="250" y="702"/>
                          <a:pt x="250" y="702"/>
                        </a:cubicBezTo>
                        <a:cubicBezTo>
                          <a:pt x="239" y="706"/>
                          <a:pt x="225" y="712"/>
                          <a:pt x="213" y="711"/>
                        </a:cubicBezTo>
                        <a:cubicBezTo>
                          <a:pt x="202" y="708"/>
                          <a:pt x="196" y="703"/>
                          <a:pt x="191" y="692"/>
                        </a:cubicBezTo>
                        <a:cubicBezTo>
                          <a:pt x="190" y="688"/>
                          <a:pt x="187" y="686"/>
                          <a:pt x="184" y="685"/>
                        </a:cubicBezTo>
                        <a:cubicBezTo>
                          <a:pt x="181" y="684"/>
                          <a:pt x="178" y="685"/>
                          <a:pt x="175" y="688"/>
                        </a:cubicBezTo>
                        <a:cubicBezTo>
                          <a:pt x="175" y="687"/>
                          <a:pt x="175" y="686"/>
                          <a:pt x="174" y="686"/>
                        </a:cubicBezTo>
                        <a:cubicBezTo>
                          <a:pt x="171" y="684"/>
                          <a:pt x="168" y="685"/>
                          <a:pt x="165" y="687"/>
                        </a:cubicBezTo>
                        <a:cubicBezTo>
                          <a:pt x="164" y="688"/>
                          <a:pt x="164" y="689"/>
                          <a:pt x="165" y="690"/>
                        </a:cubicBezTo>
                        <a:cubicBezTo>
                          <a:pt x="166" y="692"/>
                          <a:pt x="167" y="695"/>
                          <a:pt x="167" y="695"/>
                        </a:cubicBezTo>
                        <a:cubicBezTo>
                          <a:pt x="167" y="696"/>
                          <a:pt x="168" y="696"/>
                          <a:pt x="168" y="696"/>
                        </a:cubicBezTo>
                        <a:cubicBezTo>
                          <a:pt x="168" y="697"/>
                          <a:pt x="167" y="697"/>
                          <a:pt x="167" y="697"/>
                        </a:cubicBezTo>
                        <a:cubicBezTo>
                          <a:pt x="167" y="697"/>
                          <a:pt x="167" y="696"/>
                          <a:pt x="167" y="695"/>
                        </a:cubicBezTo>
                        <a:cubicBezTo>
                          <a:pt x="166" y="694"/>
                          <a:pt x="165" y="692"/>
                          <a:pt x="164" y="690"/>
                        </a:cubicBezTo>
                        <a:cubicBezTo>
                          <a:pt x="163" y="687"/>
                          <a:pt x="161" y="684"/>
                          <a:pt x="158" y="681"/>
                        </a:cubicBezTo>
                        <a:cubicBezTo>
                          <a:pt x="157" y="680"/>
                          <a:pt x="156" y="680"/>
                          <a:pt x="155" y="681"/>
                        </a:cubicBezTo>
                        <a:cubicBezTo>
                          <a:pt x="151" y="684"/>
                          <a:pt x="147" y="686"/>
                          <a:pt x="142" y="686"/>
                        </a:cubicBezTo>
                        <a:cubicBezTo>
                          <a:pt x="141" y="686"/>
                          <a:pt x="140" y="687"/>
                          <a:pt x="140" y="688"/>
                        </a:cubicBezTo>
                        <a:cubicBezTo>
                          <a:pt x="140" y="694"/>
                          <a:pt x="146" y="717"/>
                          <a:pt x="152" y="724"/>
                        </a:cubicBezTo>
                        <a:cubicBezTo>
                          <a:pt x="152" y="724"/>
                          <a:pt x="151" y="724"/>
                          <a:pt x="151" y="724"/>
                        </a:cubicBezTo>
                        <a:cubicBezTo>
                          <a:pt x="150" y="723"/>
                          <a:pt x="148" y="721"/>
                          <a:pt x="146" y="722"/>
                        </a:cubicBezTo>
                        <a:cubicBezTo>
                          <a:pt x="146" y="722"/>
                          <a:pt x="146" y="722"/>
                          <a:pt x="146" y="722"/>
                        </a:cubicBezTo>
                        <a:cubicBezTo>
                          <a:pt x="146" y="722"/>
                          <a:pt x="146" y="722"/>
                          <a:pt x="146" y="721"/>
                        </a:cubicBezTo>
                        <a:cubicBezTo>
                          <a:pt x="145" y="721"/>
                          <a:pt x="145" y="720"/>
                          <a:pt x="145" y="720"/>
                        </a:cubicBezTo>
                        <a:cubicBezTo>
                          <a:pt x="147" y="717"/>
                          <a:pt x="148" y="713"/>
                          <a:pt x="144" y="709"/>
                        </a:cubicBezTo>
                        <a:cubicBezTo>
                          <a:pt x="143" y="708"/>
                          <a:pt x="142" y="708"/>
                          <a:pt x="142" y="708"/>
                        </a:cubicBezTo>
                        <a:cubicBezTo>
                          <a:pt x="141" y="708"/>
                          <a:pt x="141" y="708"/>
                          <a:pt x="140" y="709"/>
                        </a:cubicBezTo>
                        <a:cubicBezTo>
                          <a:pt x="140" y="710"/>
                          <a:pt x="140" y="710"/>
                          <a:pt x="140" y="710"/>
                        </a:cubicBezTo>
                        <a:cubicBezTo>
                          <a:pt x="136" y="714"/>
                          <a:pt x="131" y="720"/>
                          <a:pt x="132" y="725"/>
                        </a:cubicBezTo>
                        <a:cubicBezTo>
                          <a:pt x="133" y="728"/>
                          <a:pt x="135" y="730"/>
                          <a:pt x="138" y="731"/>
                        </a:cubicBezTo>
                        <a:cubicBezTo>
                          <a:pt x="140" y="732"/>
                          <a:pt x="141" y="732"/>
                          <a:pt x="143" y="733"/>
                        </a:cubicBezTo>
                        <a:cubicBezTo>
                          <a:pt x="142" y="733"/>
                          <a:pt x="141" y="733"/>
                          <a:pt x="141" y="734"/>
                        </a:cubicBezTo>
                        <a:cubicBezTo>
                          <a:pt x="139" y="738"/>
                          <a:pt x="140" y="744"/>
                          <a:pt x="144" y="747"/>
                        </a:cubicBezTo>
                        <a:cubicBezTo>
                          <a:pt x="146" y="749"/>
                          <a:pt x="149" y="749"/>
                          <a:pt x="153" y="750"/>
                        </a:cubicBezTo>
                        <a:cubicBezTo>
                          <a:pt x="154" y="750"/>
                          <a:pt x="154" y="750"/>
                          <a:pt x="155" y="750"/>
                        </a:cubicBezTo>
                        <a:cubicBezTo>
                          <a:pt x="155" y="751"/>
                          <a:pt x="154" y="751"/>
                          <a:pt x="154" y="752"/>
                        </a:cubicBezTo>
                        <a:cubicBezTo>
                          <a:pt x="154" y="754"/>
                          <a:pt x="154" y="755"/>
                          <a:pt x="156" y="757"/>
                        </a:cubicBezTo>
                        <a:cubicBezTo>
                          <a:pt x="158" y="759"/>
                          <a:pt x="161" y="760"/>
                          <a:pt x="163" y="760"/>
                        </a:cubicBezTo>
                        <a:cubicBezTo>
                          <a:pt x="163" y="761"/>
                          <a:pt x="163" y="761"/>
                          <a:pt x="164" y="761"/>
                        </a:cubicBezTo>
                        <a:cubicBezTo>
                          <a:pt x="168" y="763"/>
                          <a:pt x="168" y="763"/>
                          <a:pt x="168" y="763"/>
                        </a:cubicBezTo>
                        <a:cubicBezTo>
                          <a:pt x="171" y="765"/>
                          <a:pt x="175" y="768"/>
                          <a:pt x="179" y="769"/>
                        </a:cubicBezTo>
                        <a:cubicBezTo>
                          <a:pt x="179" y="769"/>
                          <a:pt x="178" y="769"/>
                          <a:pt x="178" y="769"/>
                        </a:cubicBezTo>
                        <a:cubicBezTo>
                          <a:pt x="177" y="770"/>
                          <a:pt x="177" y="771"/>
                          <a:pt x="177" y="771"/>
                        </a:cubicBezTo>
                        <a:cubicBezTo>
                          <a:pt x="177" y="772"/>
                          <a:pt x="177" y="773"/>
                          <a:pt x="178" y="773"/>
                        </a:cubicBezTo>
                        <a:cubicBezTo>
                          <a:pt x="177" y="774"/>
                          <a:pt x="176" y="775"/>
                          <a:pt x="177" y="776"/>
                        </a:cubicBezTo>
                        <a:cubicBezTo>
                          <a:pt x="177" y="779"/>
                          <a:pt x="179" y="782"/>
                          <a:pt x="181" y="783"/>
                        </a:cubicBezTo>
                        <a:cubicBezTo>
                          <a:pt x="183" y="784"/>
                          <a:pt x="185" y="784"/>
                          <a:pt x="187" y="784"/>
                        </a:cubicBezTo>
                        <a:cubicBezTo>
                          <a:pt x="191" y="784"/>
                          <a:pt x="194" y="783"/>
                          <a:pt x="196" y="782"/>
                        </a:cubicBezTo>
                        <a:cubicBezTo>
                          <a:pt x="197" y="782"/>
                          <a:pt x="198" y="781"/>
                          <a:pt x="200" y="780"/>
                        </a:cubicBezTo>
                        <a:cubicBezTo>
                          <a:pt x="197" y="783"/>
                          <a:pt x="193" y="784"/>
                          <a:pt x="189" y="784"/>
                        </a:cubicBezTo>
                        <a:cubicBezTo>
                          <a:pt x="189" y="784"/>
                          <a:pt x="188" y="785"/>
                          <a:pt x="187" y="785"/>
                        </a:cubicBezTo>
                        <a:cubicBezTo>
                          <a:pt x="187" y="786"/>
                          <a:pt x="187" y="787"/>
                          <a:pt x="187" y="788"/>
                        </a:cubicBezTo>
                        <a:cubicBezTo>
                          <a:pt x="189" y="791"/>
                          <a:pt x="192" y="792"/>
                          <a:pt x="195" y="792"/>
                        </a:cubicBezTo>
                        <a:cubicBezTo>
                          <a:pt x="195" y="793"/>
                          <a:pt x="195" y="793"/>
                          <a:pt x="195" y="794"/>
                        </a:cubicBezTo>
                        <a:cubicBezTo>
                          <a:pt x="197" y="796"/>
                          <a:pt x="198" y="797"/>
                          <a:pt x="199" y="797"/>
                        </a:cubicBezTo>
                        <a:cubicBezTo>
                          <a:pt x="200" y="797"/>
                          <a:pt x="200" y="797"/>
                          <a:pt x="200" y="797"/>
                        </a:cubicBezTo>
                        <a:cubicBezTo>
                          <a:pt x="201" y="797"/>
                          <a:pt x="203" y="797"/>
                          <a:pt x="203" y="796"/>
                        </a:cubicBezTo>
                        <a:cubicBezTo>
                          <a:pt x="206" y="795"/>
                          <a:pt x="207" y="792"/>
                          <a:pt x="206" y="789"/>
                        </a:cubicBezTo>
                        <a:cubicBezTo>
                          <a:pt x="206" y="788"/>
                          <a:pt x="205" y="788"/>
                          <a:pt x="204" y="787"/>
                        </a:cubicBezTo>
                        <a:cubicBezTo>
                          <a:pt x="206" y="785"/>
                          <a:pt x="206" y="782"/>
                          <a:pt x="205" y="779"/>
                        </a:cubicBezTo>
                        <a:cubicBezTo>
                          <a:pt x="205" y="778"/>
                          <a:pt x="204" y="778"/>
                          <a:pt x="203" y="778"/>
                        </a:cubicBezTo>
                        <a:cubicBezTo>
                          <a:pt x="203" y="778"/>
                          <a:pt x="203" y="778"/>
                          <a:pt x="202" y="778"/>
                        </a:cubicBezTo>
                        <a:cubicBezTo>
                          <a:pt x="204" y="776"/>
                          <a:pt x="205" y="775"/>
                          <a:pt x="206" y="773"/>
                        </a:cubicBezTo>
                        <a:cubicBezTo>
                          <a:pt x="206" y="771"/>
                          <a:pt x="206" y="768"/>
                          <a:pt x="203" y="765"/>
                        </a:cubicBezTo>
                        <a:cubicBezTo>
                          <a:pt x="203" y="764"/>
                          <a:pt x="202" y="764"/>
                          <a:pt x="201" y="764"/>
                        </a:cubicBezTo>
                        <a:cubicBezTo>
                          <a:pt x="201" y="761"/>
                          <a:pt x="200" y="755"/>
                          <a:pt x="198" y="749"/>
                        </a:cubicBezTo>
                        <a:cubicBezTo>
                          <a:pt x="198" y="749"/>
                          <a:pt x="198" y="749"/>
                          <a:pt x="198" y="749"/>
                        </a:cubicBezTo>
                        <a:cubicBezTo>
                          <a:pt x="198" y="749"/>
                          <a:pt x="199" y="749"/>
                          <a:pt x="199" y="749"/>
                        </a:cubicBezTo>
                        <a:cubicBezTo>
                          <a:pt x="207" y="746"/>
                          <a:pt x="212" y="742"/>
                          <a:pt x="219" y="738"/>
                        </a:cubicBezTo>
                        <a:cubicBezTo>
                          <a:pt x="223" y="735"/>
                          <a:pt x="223" y="735"/>
                          <a:pt x="223" y="735"/>
                        </a:cubicBezTo>
                        <a:cubicBezTo>
                          <a:pt x="226" y="733"/>
                          <a:pt x="228" y="730"/>
                          <a:pt x="229" y="728"/>
                        </a:cubicBezTo>
                        <a:cubicBezTo>
                          <a:pt x="229" y="729"/>
                          <a:pt x="229" y="729"/>
                          <a:pt x="229" y="729"/>
                        </a:cubicBezTo>
                        <a:cubicBezTo>
                          <a:pt x="230" y="729"/>
                          <a:pt x="231" y="730"/>
                          <a:pt x="232" y="729"/>
                        </a:cubicBezTo>
                        <a:cubicBezTo>
                          <a:pt x="234" y="729"/>
                          <a:pt x="236" y="727"/>
                          <a:pt x="237" y="725"/>
                        </a:cubicBezTo>
                        <a:cubicBezTo>
                          <a:pt x="238" y="725"/>
                          <a:pt x="238" y="725"/>
                          <a:pt x="239" y="725"/>
                        </a:cubicBezTo>
                        <a:cubicBezTo>
                          <a:pt x="242" y="724"/>
                          <a:pt x="243" y="723"/>
                          <a:pt x="244" y="721"/>
                        </a:cubicBezTo>
                        <a:cubicBezTo>
                          <a:pt x="245" y="722"/>
                          <a:pt x="246" y="722"/>
                          <a:pt x="246" y="722"/>
                        </a:cubicBezTo>
                        <a:cubicBezTo>
                          <a:pt x="248" y="722"/>
                          <a:pt x="251" y="720"/>
                          <a:pt x="252" y="718"/>
                        </a:cubicBezTo>
                        <a:cubicBezTo>
                          <a:pt x="252" y="718"/>
                          <a:pt x="252" y="718"/>
                          <a:pt x="252" y="718"/>
                        </a:cubicBezTo>
                        <a:cubicBezTo>
                          <a:pt x="253" y="718"/>
                          <a:pt x="253" y="718"/>
                          <a:pt x="254" y="718"/>
                        </a:cubicBezTo>
                        <a:cubicBezTo>
                          <a:pt x="256" y="718"/>
                          <a:pt x="258" y="717"/>
                          <a:pt x="260" y="716"/>
                        </a:cubicBezTo>
                        <a:cubicBezTo>
                          <a:pt x="261" y="716"/>
                          <a:pt x="261" y="716"/>
                          <a:pt x="261" y="716"/>
                        </a:cubicBezTo>
                        <a:cubicBezTo>
                          <a:pt x="264" y="716"/>
                          <a:pt x="266" y="715"/>
                          <a:pt x="267" y="714"/>
                        </a:cubicBezTo>
                        <a:cubicBezTo>
                          <a:pt x="268" y="714"/>
                          <a:pt x="268" y="715"/>
                          <a:pt x="269" y="715"/>
                        </a:cubicBezTo>
                        <a:cubicBezTo>
                          <a:pt x="271" y="715"/>
                          <a:pt x="274" y="714"/>
                          <a:pt x="275" y="712"/>
                        </a:cubicBezTo>
                        <a:cubicBezTo>
                          <a:pt x="276" y="712"/>
                          <a:pt x="276" y="712"/>
                          <a:pt x="277" y="712"/>
                        </a:cubicBezTo>
                        <a:cubicBezTo>
                          <a:pt x="286" y="712"/>
                          <a:pt x="286" y="712"/>
                          <a:pt x="286" y="712"/>
                        </a:cubicBezTo>
                        <a:cubicBezTo>
                          <a:pt x="292" y="712"/>
                          <a:pt x="296" y="713"/>
                          <a:pt x="301" y="713"/>
                        </a:cubicBezTo>
                        <a:cubicBezTo>
                          <a:pt x="306" y="713"/>
                          <a:pt x="311" y="713"/>
                          <a:pt x="320" y="713"/>
                        </a:cubicBezTo>
                        <a:cubicBezTo>
                          <a:pt x="324" y="713"/>
                          <a:pt x="328" y="711"/>
                          <a:pt x="329" y="708"/>
                        </a:cubicBezTo>
                        <a:cubicBezTo>
                          <a:pt x="329" y="707"/>
                          <a:pt x="330" y="705"/>
                          <a:pt x="328" y="702"/>
                        </a:cubicBezTo>
                        <a:cubicBezTo>
                          <a:pt x="327" y="701"/>
                          <a:pt x="327" y="701"/>
                          <a:pt x="327" y="701"/>
                        </a:cubicBezTo>
                        <a:cubicBezTo>
                          <a:pt x="325" y="699"/>
                          <a:pt x="322" y="694"/>
                          <a:pt x="321" y="692"/>
                        </a:cubicBezTo>
                        <a:cubicBezTo>
                          <a:pt x="321" y="691"/>
                          <a:pt x="320" y="690"/>
                          <a:pt x="320" y="689"/>
                        </a:cubicBezTo>
                        <a:cubicBezTo>
                          <a:pt x="319" y="687"/>
                          <a:pt x="319" y="685"/>
                          <a:pt x="319" y="682"/>
                        </a:cubicBezTo>
                        <a:cubicBezTo>
                          <a:pt x="319" y="682"/>
                          <a:pt x="319" y="681"/>
                          <a:pt x="318" y="681"/>
                        </a:cubicBezTo>
                        <a:cubicBezTo>
                          <a:pt x="321" y="682"/>
                          <a:pt x="324" y="682"/>
                          <a:pt x="326" y="682"/>
                        </a:cubicBezTo>
                        <a:cubicBezTo>
                          <a:pt x="327" y="682"/>
                          <a:pt x="328" y="682"/>
                          <a:pt x="329" y="682"/>
                        </a:cubicBezTo>
                        <a:cubicBezTo>
                          <a:pt x="337" y="682"/>
                          <a:pt x="343" y="678"/>
                          <a:pt x="346" y="672"/>
                        </a:cubicBezTo>
                        <a:cubicBezTo>
                          <a:pt x="346" y="671"/>
                          <a:pt x="346" y="670"/>
                          <a:pt x="345" y="669"/>
                        </a:cubicBezTo>
                        <a:cubicBezTo>
                          <a:pt x="344" y="668"/>
                          <a:pt x="343" y="668"/>
                          <a:pt x="342" y="669"/>
                        </a:cubicBezTo>
                        <a:cubicBezTo>
                          <a:pt x="341" y="670"/>
                          <a:pt x="341" y="670"/>
                          <a:pt x="340" y="670"/>
                        </a:cubicBezTo>
                        <a:cubicBezTo>
                          <a:pt x="340" y="670"/>
                          <a:pt x="340" y="670"/>
                          <a:pt x="340" y="669"/>
                        </a:cubicBezTo>
                        <a:cubicBezTo>
                          <a:pt x="339" y="669"/>
                          <a:pt x="338" y="668"/>
                          <a:pt x="337" y="669"/>
                        </a:cubicBezTo>
                        <a:cubicBezTo>
                          <a:pt x="332" y="669"/>
                          <a:pt x="327" y="668"/>
                          <a:pt x="324" y="665"/>
                        </a:cubicBezTo>
                        <a:cubicBezTo>
                          <a:pt x="320" y="661"/>
                          <a:pt x="318" y="655"/>
                          <a:pt x="319" y="648"/>
                        </a:cubicBezTo>
                        <a:cubicBezTo>
                          <a:pt x="322" y="632"/>
                          <a:pt x="335" y="624"/>
                          <a:pt x="354" y="627"/>
                        </a:cubicBezTo>
                        <a:cubicBezTo>
                          <a:pt x="355" y="627"/>
                          <a:pt x="356" y="626"/>
                          <a:pt x="357" y="625"/>
                        </a:cubicBezTo>
                        <a:cubicBezTo>
                          <a:pt x="357" y="625"/>
                          <a:pt x="357" y="624"/>
                          <a:pt x="357" y="623"/>
                        </a:cubicBezTo>
                        <a:cubicBezTo>
                          <a:pt x="357" y="623"/>
                          <a:pt x="357" y="623"/>
                          <a:pt x="357" y="623"/>
                        </a:cubicBezTo>
                        <a:cubicBezTo>
                          <a:pt x="357" y="623"/>
                          <a:pt x="357" y="623"/>
                          <a:pt x="357" y="622"/>
                        </a:cubicBezTo>
                        <a:cubicBezTo>
                          <a:pt x="365" y="632"/>
                          <a:pt x="373" y="641"/>
                          <a:pt x="376" y="643"/>
                        </a:cubicBezTo>
                        <a:cubicBezTo>
                          <a:pt x="376" y="644"/>
                          <a:pt x="377" y="644"/>
                          <a:pt x="377" y="644"/>
                        </a:cubicBezTo>
                        <a:cubicBezTo>
                          <a:pt x="377" y="644"/>
                          <a:pt x="378" y="644"/>
                          <a:pt x="378" y="644"/>
                        </a:cubicBezTo>
                        <a:cubicBezTo>
                          <a:pt x="378" y="646"/>
                          <a:pt x="379" y="647"/>
                          <a:pt x="379" y="648"/>
                        </a:cubicBezTo>
                        <a:cubicBezTo>
                          <a:pt x="379" y="648"/>
                          <a:pt x="379" y="649"/>
                          <a:pt x="380" y="649"/>
                        </a:cubicBezTo>
                        <a:cubicBezTo>
                          <a:pt x="381" y="650"/>
                          <a:pt x="382" y="651"/>
                          <a:pt x="383" y="653"/>
                        </a:cubicBezTo>
                        <a:cubicBezTo>
                          <a:pt x="382" y="653"/>
                          <a:pt x="382" y="654"/>
                          <a:pt x="382" y="655"/>
                        </a:cubicBezTo>
                        <a:cubicBezTo>
                          <a:pt x="385" y="673"/>
                          <a:pt x="381" y="677"/>
                          <a:pt x="374" y="683"/>
                        </a:cubicBezTo>
                        <a:cubicBezTo>
                          <a:pt x="374" y="683"/>
                          <a:pt x="373" y="684"/>
                          <a:pt x="372" y="684"/>
                        </a:cubicBezTo>
                        <a:cubicBezTo>
                          <a:pt x="366" y="687"/>
                          <a:pt x="357" y="691"/>
                          <a:pt x="354" y="700"/>
                        </a:cubicBezTo>
                        <a:cubicBezTo>
                          <a:pt x="354" y="701"/>
                          <a:pt x="354" y="702"/>
                          <a:pt x="355" y="703"/>
                        </a:cubicBezTo>
                        <a:cubicBezTo>
                          <a:pt x="355" y="703"/>
                          <a:pt x="356" y="703"/>
                          <a:pt x="356" y="703"/>
                        </a:cubicBezTo>
                        <a:cubicBezTo>
                          <a:pt x="357" y="703"/>
                          <a:pt x="357" y="703"/>
                          <a:pt x="358" y="703"/>
                        </a:cubicBezTo>
                        <a:cubicBezTo>
                          <a:pt x="363" y="698"/>
                          <a:pt x="366" y="698"/>
                          <a:pt x="373" y="699"/>
                        </a:cubicBezTo>
                        <a:cubicBezTo>
                          <a:pt x="374" y="699"/>
                          <a:pt x="375" y="699"/>
                          <a:pt x="377" y="699"/>
                        </a:cubicBezTo>
                        <a:cubicBezTo>
                          <a:pt x="380" y="699"/>
                          <a:pt x="383" y="698"/>
                          <a:pt x="386" y="696"/>
                        </a:cubicBezTo>
                        <a:cubicBezTo>
                          <a:pt x="383" y="699"/>
                          <a:pt x="381" y="701"/>
                          <a:pt x="378" y="702"/>
                        </a:cubicBezTo>
                        <a:cubicBezTo>
                          <a:pt x="367" y="710"/>
                          <a:pt x="357" y="714"/>
                          <a:pt x="348" y="718"/>
                        </a:cubicBezTo>
                        <a:cubicBezTo>
                          <a:pt x="343" y="721"/>
                          <a:pt x="338" y="723"/>
                          <a:pt x="332" y="726"/>
                        </a:cubicBezTo>
                        <a:cubicBezTo>
                          <a:pt x="326" y="729"/>
                          <a:pt x="320" y="734"/>
                          <a:pt x="314" y="739"/>
                        </a:cubicBezTo>
                        <a:cubicBezTo>
                          <a:pt x="309" y="743"/>
                          <a:pt x="304" y="746"/>
                          <a:pt x="301" y="748"/>
                        </a:cubicBezTo>
                        <a:cubicBezTo>
                          <a:pt x="293" y="752"/>
                          <a:pt x="286" y="752"/>
                          <a:pt x="282" y="748"/>
                        </a:cubicBezTo>
                        <a:cubicBezTo>
                          <a:pt x="278" y="744"/>
                          <a:pt x="277" y="740"/>
                          <a:pt x="279" y="736"/>
                        </a:cubicBezTo>
                        <a:cubicBezTo>
                          <a:pt x="279" y="735"/>
                          <a:pt x="279" y="734"/>
                          <a:pt x="278" y="734"/>
                        </a:cubicBezTo>
                        <a:cubicBezTo>
                          <a:pt x="278" y="733"/>
                          <a:pt x="276" y="733"/>
                          <a:pt x="276" y="733"/>
                        </a:cubicBezTo>
                        <a:cubicBezTo>
                          <a:pt x="272" y="735"/>
                          <a:pt x="260" y="742"/>
                          <a:pt x="263" y="759"/>
                        </a:cubicBezTo>
                        <a:cubicBezTo>
                          <a:pt x="264" y="764"/>
                          <a:pt x="268" y="768"/>
                          <a:pt x="274" y="771"/>
                        </a:cubicBezTo>
                        <a:cubicBezTo>
                          <a:pt x="269" y="773"/>
                          <a:pt x="265" y="776"/>
                          <a:pt x="262" y="780"/>
                        </a:cubicBezTo>
                        <a:cubicBezTo>
                          <a:pt x="256" y="786"/>
                          <a:pt x="254" y="795"/>
                          <a:pt x="256" y="803"/>
                        </a:cubicBezTo>
                        <a:cubicBezTo>
                          <a:pt x="257" y="807"/>
                          <a:pt x="260" y="810"/>
                          <a:pt x="262" y="813"/>
                        </a:cubicBezTo>
                        <a:cubicBezTo>
                          <a:pt x="266" y="817"/>
                          <a:pt x="269" y="821"/>
                          <a:pt x="269" y="827"/>
                        </a:cubicBezTo>
                        <a:cubicBezTo>
                          <a:pt x="269" y="828"/>
                          <a:pt x="270" y="829"/>
                          <a:pt x="271" y="829"/>
                        </a:cubicBezTo>
                        <a:cubicBezTo>
                          <a:pt x="272" y="829"/>
                          <a:pt x="273" y="829"/>
                          <a:pt x="273" y="828"/>
                        </a:cubicBezTo>
                        <a:cubicBezTo>
                          <a:pt x="277" y="825"/>
                          <a:pt x="278" y="821"/>
                          <a:pt x="279" y="817"/>
                        </a:cubicBezTo>
                        <a:cubicBezTo>
                          <a:pt x="280" y="811"/>
                          <a:pt x="281" y="806"/>
                          <a:pt x="287" y="802"/>
                        </a:cubicBezTo>
                        <a:cubicBezTo>
                          <a:pt x="287" y="809"/>
                          <a:pt x="289" y="818"/>
                          <a:pt x="290" y="822"/>
                        </a:cubicBezTo>
                        <a:cubicBezTo>
                          <a:pt x="295" y="831"/>
                          <a:pt x="303" y="838"/>
                          <a:pt x="312" y="840"/>
                        </a:cubicBezTo>
                        <a:cubicBezTo>
                          <a:pt x="314" y="841"/>
                          <a:pt x="316" y="841"/>
                          <a:pt x="318" y="841"/>
                        </a:cubicBezTo>
                        <a:cubicBezTo>
                          <a:pt x="324" y="841"/>
                          <a:pt x="330" y="839"/>
                          <a:pt x="336" y="835"/>
                        </a:cubicBezTo>
                        <a:cubicBezTo>
                          <a:pt x="342" y="829"/>
                          <a:pt x="346" y="826"/>
                          <a:pt x="351" y="828"/>
                        </a:cubicBezTo>
                        <a:cubicBezTo>
                          <a:pt x="351" y="828"/>
                          <a:pt x="350" y="828"/>
                          <a:pt x="350" y="828"/>
                        </a:cubicBezTo>
                        <a:cubicBezTo>
                          <a:pt x="347" y="827"/>
                          <a:pt x="344" y="829"/>
                          <a:pt x="342" y="831"/>
                        </a:cubicBezTo>
                        <a:cubicBezTo>
                          <a:pt x="341" y="832"/>
                          <a:pt x="341" y="833"/>
                          <a:pt x="341" y="833"/>
                        </a:cubicBezTo>
                        <a:cubicBezTo>
                          <a:pt x="342" y="834"/>
                          <a:pt x="342" y="834"/>
                          <a:pt x="342" y="834"/>
                        </a:cubicBezTo>
                        <a:cubicBezTo>
                          <a:pt x="343" y="836"/>
                          <a:pt x="343" y="838"/>
                          <a:pt x="345" y="840"/>
                        </a:cubicBezTo>
                        <a:cubicBezTo>
                          <a:pt x="351" y="849"/>
                          <a:pt x="362" y="856"/>
                          <a:pt x="375" y="856"/>
                        </a:cubicBezTo>
                        <a:cubicBezTo>
                          <a:pt x="378" y="856"/>
                          <a:pt x="381" y="856"/>
                          <a:pt x="385" y="855"/>
                        </a:cubicBezTo>
                        <a:cubicBezTo>
                          <a:pt x="390" y="853"/>
                          <a:pt x="394" y="852"/>
                          <a:pt x="398" y="849"/>
                        </a:cubicBezTo>
                        <a:cubicBezTo>
                          <a:pt x="397" y="849"/>
                          <a:pt x="397" y="849"/>
                          <a:pt x="397" y="850"/>
                        </a:cubicBezTo>
                        <a:cubicBezTo>
                          <a:pt x="397" y="850"/>
                          <a:pt x="397" y="851"/>
                          <a:pt x="397" y="851"/>
                        </a:cubicBezTo>
                        <a:cubicBezTo>
                          <a:pt x="399" y="860"/>
                          <a:pt x="413" y="872"/>
                          <a:pt x="419" y="874"/>
                        </a:cubicBezTo>
                        <a:cubicBezTo>
                          <a:pt x="419" y="874"/>
                          <a:pt x="420" y="874"/>
                          <a:pt x="420" y="874"/>
                        </a:cubicBezTo>
                        <a:cubicBezTo>
                          <a:pt x="420" y="874"/>
                          <a:pt x="420" y="874"/>
                          <a:pt x="421" y="874"/>
                        </a:cubicBezTo>
                        <a:cubicBezTo>
                          <a:pt x="428" y="872"/>
                          <a:pt x="441" y="860"/>
                          <a:pt x="443" y="851"/>
                        </a:cubicBezTo>
                        <a:cubicBezTo>
                          <a:pt x="443" y="851"/>
                          <a:pt x="443" y="850"/>
                          <a:pt x="442" y="849"/>
                        </a:cubicBezTo>
                        <a:cubicBezTo>
                          <a:pt x="442" y="849"/>
                          <a:pt x="442" y="849"/>
                          <a:pt x="442" y="849"/>
                        </a:cubicBezTo>
                        <a:cubicBezTo>
                          <a:pt x="445" y="851"/>
                          <a:pt x="449" y="853"/>
                          <a:pt x="454" y="855"/>
                        </a:cubicBezTo>
                        <a:cubicBezTo>
                          <a:pt x="458" y="856"/>
                          <a:pt x="461" y="856"/>
                          <a:pt x="465" y="856"/>
                        </a:cubicBezTo>
                        <a:cubicBezTo>
                          <a:pt x="478" y="856"/>
                          <a:pt x="489" y="848"/>
                          <a:pt x="495" y="840"/>
                        </a:cubicBezTo>
                        <a:cubicBezTo>
                          <a:pt x="496" y="838"/>
                          <a:pt x="497" y="837"/>
                          <a:pt x="497" y="835"/>
                        </a:cubicBezTo>
                        <a:cubicBezTo>
                          <a:pt x="498" y="835"/>
                          <a:pt x="498" y="834"/>
                          <a:pt x="498" y="833"/>
                        </a:cubicBezTo>
                        <a:cubicBezTo>
                          <a:pt x="499" y="833"/>
                          <a:pt x="498" y="832"/>
                          <a:pt x="498" y="831"/>
                        </a:cubicBezTo>
                        <a:cubicBezTo>
                          <a:pt x="495" y="828"/>
                          <a:pt x="492" y="828"/>
                          <a:pt x="490" y="828"/>
                        </a:cubicBezTo>
                        <a:cubicBezTo>
                          <a:pt x="495" y="826"/>
                          <a:pt x="499" y="830"/>
                          <a:pt x="504" y="835"/>
                        </a:cubicBezTo>
                        <a:cubicBezTo>
                          <a:pt x="510" y="839"/>
                          <a:pt x="516" y="841"/>
                          <a:pt x="522" y="841"/>
                        </a:cubicBezTo>
                        <a:cubicBezTo>
                          <a:pt x="524" y="841"/>
                          <a:pt x="526" y="841"/>
                          <a:pt x="528" y="840"/>
                        </a:cubicBezTo>
                        <a:cubicBezTo>
                          <a:pt x="537" y="838"/>
                          <a:pt x="545" y="831"/>
                          <a:pt x="550" y="822"/>
                        </a:cubicBezTo>
                        <a:cubicBezTo>
                          <a:pt x="552" y="818"/>
                          <a:pt x="554" y="809"/>
                          <a:pt x="553" y="802"/>
                        </a:cubicBezTo>
                        <a:cubicBezTo>
                          <a:pt x="559" y="806"/>
                          <a:pt x="560" y="811"/>
                          <a:pt x="561" y="817"/>
                        </a:cubicBezTo>
                        <a:cubicBezTo>
                          <a:pt x="562" y="821"/>
                          <a:pt x="563" y="825"/>
                          <a:pt x="567" y="828"/>
                        </a:cubicBezTo>
                        <a:cubicBezTo>
                          <a:pt x="567" y="829"/>
                          <a:pt x="568" y="829"/>
                          <a:pt x="569" y="829"/>
                        </a:cubicBezTo>
                        <a:cubicBezTo>
                          <a:pt x="570" y="829"/>
                          <a:pt x="571" y="828"/>
                          <a:pt x="571" y="827"/>
                        </a:cubicBezTo>
                        <a:cubicBezTo>
                          <a:pt x="571" y="821"/>
                          <a:pt x="574" y="817"/>
                          <a:pt x="578" y="813"/>
                        </a:cubicBezTo>
                        <a:cubicBezTo>
                          <a:pt x="580" y="810"/>
                          <a:pt x="583" y="807"/>
                          <a:pt x="584" y="803"/>
                        </a:cubicBezTo>
                        <a:cubicBezTo>
                          <a:pt x="586" y="795"/>
                          <a:pt x="584" y="786"/>
                          <a:pt x="578" y="780"/>
                        </a:cubicBezTo>
                        <a:cubicBezTo>
                          <a:pt x="575" y="776"/>
                          <a:pt x="571" y="773"/>
                          <a:pt x="566" y="771"/>
                        </a:cubicBezTo>
                        <a:cubicBezTo>
                          <a:pt x="572" y="768"/>
                          <a:pt x="577" y="764"/>
                          <a:pt x="577" y="758"/>
                        </a:cubicBezTo>
                        <a:cubicBezTo>
                          <a:pt x="580" y="742"/>
                          <a:pt x="568" y="735"/>
                          <a:pt x="565" y="733"/>
                        </a:cubicBezTo>
                        <a:cubicBezTo>
                          <a:pt x="564" y="733"/>
                          <a:pt x="563" y="733"/>
                          <a:pt x="562" y="734"/>
                        </a:cubicBezTo>
                        <a:cubicBezTo>
                          <a:pt x="561" y="734"/>
                          <a:pt x="561" y="735"/>
                          <a:pt x="562" y="736"/>
                        </a:cubicBezTo>
                        <a:cubicBezTo>
                          <a:pt x="563" y="740"/>
                          <a:pt x="562" y="744"/>
                          <a:pt x="559" y="748"/>
                        </a:cubicBezTo>
                        <a:cubicBezTo>
                          <a:pt x="554" y="752"/>
                          <a:pt x="547" y="752"/>
                          <a:pt x="539" y="748"/>
                        </a:cubicBezTo>
                        <a:cubicBezTo>
                          <a:pt x="536" y="747"/>
                          <a:pt x="532" y="743"/>
                          <a:pt x="527" y="739"/>
                        </a:cubicBezTo>
                        <a:cubicBezTo>
                          <a:pt x="521" y="735"/>
                          <a:pt x="515" y="729"/>
                          <a:pt x="509" y="726"/>
                        </a:cubicBezTo>
                        <a:cubicBezTo>
                          <a:pt x="503" y="723"/>
                          <a:pt x="498" y="721"/>
                          <a:pt x="493" y="718"/>
                        </a:cubicBezTo>
                        <a:cubicBezTo>
                          <a:pt x="483" y="714"/>
                          <a:pt x="474" y="710"/>
                          <a:pt x="462" y="702"/>
                        </a:cubicBezTo>
                        <a:cubicBezTo>
                          <a:pt x="457" y="699"/>
                          <a:pt x="450" y="693"/>
                          <a:pt x="446" y="685"/>
                        </a:cubicBezTo>
                        <a:cubicBezTo>
                          <a:pt x="446" y="685"/>
                          <a:pt x="446" y="685"/>
                          <a:pt x="446" y="685"/>
                        </a:cubicBezTo>
                        <a:cubicBezTo>
                          <a:pt x="446" y="685"/>
                          <a:pt x="447" y="684"/>
                          <a:pt x="447" y="684"/>
                        </a:cubicBezTo>
                        <a:cubicBezTo>
                          <a:pt x="448" y="686"/>
                          <a:pt x="448" y="688"/>
                          <a:pt x="449" y="689"/>
                        </a:cubicBezTo>
                        <a:cubicBezTo>
                          <a:pt x="452" y="695"/>
                          <a:pt x="457" y="699"/>
                          <a:pt x="463" y="699"/>
                        </a:cubicBezTo>
                        <a:cubicBezTo>
                          <a:pt x="464" y="699"/>
                          <a:pt x="466" y="699"/>
                          <a:pt x="467" y="699"/>
                        </a:cubicBezTo>
                        <a:cubicBezTo>
                          <a:pt x="474" y="698"/>
                          <a:pt x="477" y="698"/>
                          <a:pt x="482" y="703"/>
                        </a:cubicBezTo>
                        <a:cubicBezTo>
                          <a:pt x="483" y="703"/>
                          <a:pt x="483" y="703"/>
                          <a:pt x="484" y="703"/>
                        </a:cubicBezTo>
                        <a:cubicBezTo>
                          <a:pt x="484" y="703"/>
                          <a:pt x="485" y="703"/>
                          <a:pt x="485" y="703"/>
                        </a:cubicBezTo>
                        <a:cubicBezTo>
                          <a:pt x="486" y="702"/>
                          <a:pt x="486" y="701"/>
                          <a:pt x="486" y="700"/>
                        </a:cubicBezTo>
                        <a:cubicBezTo>
                          <a:pt x="483" y="692"/>
                          <a:pt x="474" y="687"/>
                          <a:pt x="468" y="684"/>
                        </a:cubicBezTo>
                        <a:cubicBezTo>
                          <a:pt x="467" y="684"/>
                          <a:pt x="466" y="683"/>
                          <a:pt x="466" y="683"/>
                        </a:cubicBezTo>
                        <a:cubicBezTo>
                          <a:pt x="459" y="677"/>
                          <a:pt x="455" y="672"/>
                          <a:pt x="458" y="655"/>
                        </a:cubicBezTo>
                        <a:cubicBezTo>
                          <a:pt x="458" y="654"/>
                          <a:pt x="458" y="653"/>
                          <a:pt x="457" y="653"/>
                        </a:cubicBezTo>
                        <a:cubicBezTo>
                          <a:pt x="458" y="652"/>
                          <a:pt x="460" y="650"/>
                          <a:pt x="461" y="649"/>
                        </a:cubicBezTo>
                        <a:cubicBezTo>
                          <a:pt x="461" y="649"/>
                          <a:pt x="461" y="648"/>
                          <a:pt x="461" y="648"/>
                        </a:cubicBezTo>
                        <a:cubicBezTo>
                          <a:pt x="463" y="644"/>
                          <a:pt x="463" y="644"/>
                          <a:pt x="463" y="644"/>
                        </a:cubicBezTo>
                        <a:cubicBezTo>
                          <a:pt x="463" y="644"/>
                          <a:pt x="464" y="644"/>
                          <a:pt x="464" y="643"/>
                        </a:cubicBezTo>
                        <a:cubicBezTo>
                          <a:pt x="467" y="641"/>
                          <a:pt x="475" y="632"/>
                          <a:pt x="483" y="622"/>
                        </a:cubicBezTo>
                        <a:cubicBezTo>
                          <a:pt x="483" y="623"/>
                          <a:pt x="483" y="623"/>
                          <a:pt x="483" y="623"/>
                        </a:cubicBezTo>
                        <a:cubicBezTo>
                          <a:pt x="483" y="623"/>
                          <a:pt x="483" y="623"/>
                          <a:pt x="484" y="623"/>
                        </a:cubicBezTo>
                        <a:cubicBezTo>
                          <a:pt x="483" y="624"/>
                          <a:pt x="483" y="625"/>
                          <a:pt x="483" y="626"/>
                        </a:cubicBezTo>
                        <a:cubicBezTo>
                          <a:pt x="484" y="627"/>
                          <a:pt x="485" y="627"/>
                          <a:pt x="486" y="627"/>
                        </a:cubicBezTo>
                        <a:cubicBezTo>
                          <a:pt x="497" y="625"/>
                          <a:pt x="506" y="627"/>
                          <a:pt x="512" y="632"/>
                        </a:cubicBezTo>
                        <a:cubicBezTo>
                          <a:pt x="517" y="635"/>
                          <a:pt x="520" y="641"/>
                          <a:pt x="521" y="648"/>
                        </a:cubicBezTo>
                        <a:cubicBezTo>
                          <a:pt x="522" y="655"/>
                          <a:pt x="520" y="661"/>
                          <a:pt x="516" y="665"/>
                        </a:cubicBezTo>
                        <a:cubicBezTo>
                          <a:pt x="513" y="668"/>
                          <a:pt x="508" y="669"/>
                          <a:pt x="503" y="669"/>
                        </a:cubicBezTo>
                        <a:cubicBezTo>
                          <a:pt x="502" y="668"/>
                          <a:pt x="501" y="669"/>
                          <a:pt x="501" y="669"/>
                        </a:cubicBezTo>
                        <a:cubicBezTo>
                          <a:pt x="500" y="670"/>
                          <a:pt x="500" y="670"/>
                          <a:pt x="500" y="670"/>
                        </a:cubicBezTo>
                        <a:cubicBezTo>
                          <a:pt x="500" y="670"/>
                          <a:pt x="499" y="670"/>
                          <a:pt x="499" y="669"/>
                        </a:cubicBezTo>
                        <a:cubicBezTo>
                          <a:pt x="498" y="668"/>
                          <a:pt x="496" y="668"/>
                          <a:pt x="496" y="669"/>
                        </a:cubicBezTo>
                        <a:cubicBezTo>
                          <a:pt x="495" y="670"/>
                          <a:pt x="494" y="671"/>
                          <a:pt x="495" y="672"/>
                        </a:cubicBezTo>
                        <a:cubicBezTo>
                          <a:pt x="497" y="678"/>
                          <a:pt x="504" y="682"/>
                          <a:pt x="511" y="682"/>
                        </a:cubicBezTo>
                        <a:cubicBezTo>
                          <a:pt x="512" y="682"/>
                          <a:pt x="513" y="682"/>
                          <a:pt x="514" y="682"/>
                        </a:cubicBezTo>
                        <a:cubicBezTo>
                          <a:pt x="521" y="682"/>
                          <a:pt x="528" y="679"/>
                          <a:pt x="532" y="673"/>
                        </a:cubicBezTo>
                        <a:cubicBezTo>
                          <a:pt x="532" y="673"/>
                          <a:pt x="532" y="673"/>
                          <a:pt x="532" y="673"/>
                        </a:cubicBezTo>
                        <a:cubicBezTo>
                          <a:pt x="532" y="674"/>
                          <a:pt x="532" y="675"/>
                          <a:pt x="532" y="676"/>
                        </a:cubicBezTo>
                        <a:cubicBezTo>
                          <a:pt x="532" y="676"/>
                          <a:pt x="531" y="676"/>
                          <a:pt x="531" y="676"/>
                        </a:cubicBezTo>
                        <a:cubicBezTo>
                          <a:pt x="531" y="677"/>
                          <a:pt x="530" y="677"/>
                          <a:pt x="530" y="677"/>
                        </a:cubicBezTo>
                        <a:cubicBezTo>
                          <a:pt x="530" y="677"/>
                          <a:pt x="530" y="678"/>
                          <a:pt x="529" y="678"/>
                        </a:cubicBezTo>
                        <a:cubicBezTo>
                          <a:pt x="529" y="678"/>
                          <a:pt x="528" y="679"/>
                          <a:pt x="528" y="680"/>
                        </a:cubicBezTo>
                        <a:cubicBezTo>
                          <a:pt x="527" y="692"/>
                          <a:pt x="524" y="700"/>
                          <a:pt x="522" y="703"/>
                        </a:cubicBezTo>
                        <a:cubicBezTo>
                          <a:pt x="521" y="706"/>
                          <a:pt x="520" y="708"/>
                          <a:pt x="521" y="709"/>
                        </a:cubicBezTo>
                        <a:cubicBezTo>
                          <a:pt x="525" y="714"/>
                          <a:pt x="551" y="714"/>
                          <a:pt x="558" y="714"/>
                        </a:cubicBezTo>
                        <a:cubicBezTo>
                          <a:pt x="559" y="714"/>
                          <a:pt x="559" y="714"/>
                          <a:pt x="560" y="714"/>
                        </a:cubicBezTo>
                        <a:cubicBezTo>
                          <a:pt x="561" y="715"/>
                          <a:pt x="563" y="716"/>
                          <a:pt x="565" y="716"/>
                        </a:cubicBezTo>
                        <a:cubicBezTo>
                          <a:pt x="565" y="716"/>
                          <a:pt x="566" y="715"/>
                          <a:pt x="567" y="715"/>
                        </a:cubicBezTo>
                        <a:cubicBezTo>
                          <a:pt x="568" y="716"/>
                          <a:pt x="570" y="717"/>
                          <a:pt x="573" y="717"/>
                        </a:cubicBezTo>
                        <a:cubicBezTo>
                          <a:pt x="573" y="717"/>
                          <a:pt x="574" y="717"/>
                          <a:pt x="574" y="717"/>
                        </a:cubicBezTo>
                        <a:cubicBezTo>
                          <a:pt x="574" y="717"/>
                          <a:pt x="574" y="718"/>
                          <a:pt x="575" y="718"/>
                        </a:cubicBezTo>
                        <a:cubicBezTo>
                          <a:pt x="576" y="719"/>
                          <a:pt x="578" y="720"/>
                          <a:pt x="581" y="720"/>
                        </a:cubicBezTo>
                        <a:cubicBezTo>
                          <a:pt x="581" y="720"/>
                          <a:pt x="581" y="720"/>
                          <a:pt x="582" y="720"/>
                        </a:cubicBezTo>
                        <a:cubicBezTo>
                          <a:pt x="583" y="721"/>
                          <a:pt x="585" y="722"/>
                          <a:pt x="588" y="722"/>
                        </a:cubicBezTo>
                        <a:cubicBezTo>
                          <a:pt x="588" y="722"/>
                          <a:pt x="589" y="722"/>
                          <a:pt x="589" y="722"/>
                        </a:cubicBezTo>
                        <a:cubicBezTo>
                          <a:pt x="590" y="723"/>
                          <a:pt x="593" y="724"/>
                          <a:pt x="595" y="723"/>
                        </a:cubicBezTo>
                        <a:cubicBezTo>
                          <a:pt x="595" y="723"/>
                          <a:pt x="595" y="723"/>
                          <a:pt x="595" y="723"/>
                        </a:cubicBezTo>
                        <a:cubicBezTo>
                          <a:pt x="595" y="723"/>
                          <a:pt x="596" y="723"/>
                          <a:pt x="596" y="723"/>
                        </a:cubicBezTo>
                        <a:cubicBezTo>
                          <a:pt x="597" y="725"/>
                          <a:pt x="599" y="725"/>
                          <a:pt x="602" y="725"/>
                        </a:cubicBezTo>
                        <a:cubicBezTo>
                          <a:pt x="602" y="725"/>
                          <a:pt x="602" y="724"/>
                          <a:pt x="603" y="724"/>
                        </a:cubicBezTo>
                        <a:cubicBezTo>
                          <a:pt x="604" y="725"/>
                          <a:pt x="606" y="726"/>
                          <a:pt x="609" y="726"/>
                        </a:cubicBezTo>
                        <a:cubicBezTo>
                          <a:pt x="609" y="726"/>
                          <a:pt x="610" y="726"/>
                          <a:pt x="610" y="725"/>
                        </a:cubicBezTo>
                        <a:cubicBezTo>
                          <a:pt x="610" y="726"/>
                          <a:pt x="611" y="726"/>
                          <a:pt x="611" y="726"/>
                        </a:cubicBezTo>
                        <a:cubicBezTo>
                          <a:pt x="612" y="726"/>
                          <a:pt x="613" y="727"/>
                          <a:pt x="615" y="726"/>
                        </a:cubicBezTo>
                        <a:cubicBezTo>
                          <a:pt x="616" y="727"/>
                          <a:pt x="618" y="727"/>
                          <a:pt x="620" y="728"/>
                        </a:cubicBezTo>
                        <a:cubicBezTo>
                          <a:pt x="624" y="728"/>
                          <a:pt x="630" y="729"/>
                          <a:pt x="637" y="731"/>
                        </a:cubicBezTo>
                        <a:cubicBezTo>
                          <a:pt x="662" y="747"/>
                          <a:pt x="662" y="747"/>
                          <a:pt x="662" y="747"/>
                        </a:cubicBezTo>
                        <a:cubicBezTo>
                          <a:pt x="662" y="747"/>
                          <a:pt x="663" y="747"/>
                          <a:pt x="663" y="747"/>
                        </a:cubicBezTo>
                        <a:cubicBezTo>
                          <a:pt x="667" y="747"/>
                          <a:pt x="669" y="749"/>
                          <a:pt x="671" y="750"/>
                        </a:cubicBezTo>
                        <a:cubicBezTo>
                          <a:pt x="673" y="751"/>
                          <a:pt x="674" y="752"/>
                          <a:pt x="677" y="752"/>
                        </a:cubicBezTo>
                        <a:cubicBezTo>
                          <a:pt x="678" y="752"/>
                          <a:pt x="679" y="752"/>
                          <a:pt x="680" y="751"/>
                        </a:cubicBezTo>
                        <a:cubicBezTo>
                          <a:pt x="686" y="749"/>
                          <a:pt x="690" y="746"/>
                          <a:pt x="693" y="743"/>
                        </a:cubicBezTo>
                        <a:cubicBezTo>
                          <a:pt x="694" y="743"/>
                          <a:pt x="695" y="744"/>
                          <a:pt x="696" y="744"/>
                        </a:cubicBezTo>
                        <a:cubicBezTo>
                          <a:pt x="698" y="744"/>
                          <a:pt x="701" y="744"/>
                          <a:pt x="703" y="744"/>
                        </a:cubicBezTo>
                        <a:cubicBezTo>
                          <a:pt x="705" y="744"/>
                          <a:pt x="706" y="744"/>
                          <a:pt x="708" y="744"/>
                        </a:cubicBezTo>
                        <a:cubicBezTo>
                          <a:pt x="711" y="744"/>
                          <a:pt x="714" y="744"/>
                          <a:pt x="716" y="741"/>
                        </a:cubicBezTo>
                        <a:cubicBezTo>
                          <a:pt x="718" y="739"/>
                          <a:pt x="721" y="736"/>
                          <a:pt x="722" y="736"/>
                        </a:cubicBezTo>
                        <a:cubicBezTo>
                          <a:pt x="722" y="736"/>
                          <a:pt x="722" y="736"/>
                          <a:pt x="723" y="736"/>
                        </a:cubicBezTo>
                        <a:cubicBezTo>
                          <a:pt x="723" y="736"/>
                          <a:pt x="723" y="736"/>
                          <a:pt x="723" y="736"/>
                        </a:cubicBezTo>
                        <a:cubicBezTo>
                          <a:pt x="724" y="735"/>
                          <a:pt x="726" y="734"/>
                          <a:pt x="728" y="734"/>
                        </a:cubicBezTo>
                        <a:cubicBezTo>
                          <a:pt x="730" y="733"/>
                          <a:pt x="733" y="732"/>
                          <a:pt x="735" y="731"/>
                        </a:cubicBezTo>
                        <a:cubicBezTo>
                          <a:pt x="739" y="729"/>
                          <a:pt x="741" y="725"/>
                          <a:pt x="739" y="720"/>
                        </a:cubicBezTo>
                        <a:cubicBezTo>
                          <a:pt x="739" y="720"/>
                          <a:pt x="739" y="719"/>
                          <a:pt x="738" y="718"/>
                        </a:cubicBezTo>
                        <a:cubicBezTo>
                          <a:pt x="738" y="718"/>
                          <a:pt x="739" y="718"/>
                          <a:pt x="739" y="718"/>
                        </a:cubicBezTo>
                        <a:cubicBezTo>
                          <a:pt x="739" y="719"/>
                          <a:pt x="739" y="719"/>
                          <a:pt x="740" y="719"/>
                        </a:cubicBezTo>
                        <a:cubicBezTo>
                          <a:pt x="741" y="719"/>
                          <a:pt x="741" y="719"/>
                          <a:pt x="742" y="719"/>
                        </a:cubicBezTo>
                        <a:cubicBezTo>
                          <a:pt x="750" y="712"/>
                          <a:pt x="756" y="704"/>
                          <a:pt x="760" y="695"/>
                        </a:cubicBezTo>
                        <a:cubicBezTo>
                          <a:pt x="760" y="694"/>
                          <a:pt x="760" y="694"/>
                          <a:pt x="759" y="693"/>
                        </a:cubicBezTo>
                        <a:cubicBezTo>
                          <a:pt x="759" y="693"/>
                          <a:pt x="759" y="693"/>
                          <a:pt x="759" y="693"/>
                        </a:cubicBezTo>
                        <a:cubicBezTo>
                          <a:pt x="760" y="693"/>
                          <a:pt x="760" y="693"/>
                          <a:pt x="761" y="693"/>
                        </a:cubicBezTo>
                        <a:cubicBezTo>
                          <a:pt x="764" y="693"/>
                          <a:pt x="765" y="691"/>
                          <a:pt x="765" y="689"/>
                        </a:cubicBezTo>
                        <a:cubicBezTo>
                          <a:pt x="765" y="688"/>
                          <a:pt x="765" y="687"/>
                          <a:pt x="764" y="686"/>
                        </a:cubicBezTo>
                        <a:cubicBezTo>
                          <a:pt x="766" y="686"/>
                          <a:pt x="767" y="684"/>
                          <a:pt x="768" y="682"/>
                        </a:cubicBezTo>
                        <a:cubicBezTo>
                          <a:pt x="769" y="680"/>
                          <a:pt x="768" y="677"/>
                          <a:pt x="767" y="675"/>
                        </a:cubicBezTo>
                        <a:cubicBezTo>
                          <a:pt x="766" y="674"/>
                          <a:pt x="765" y="673"/>
                          <a:pt x="764" y="673"/>
                        </a:cubicBezTo>
                        <a:cubicBezTo>
                          <a:pt x="765" y="672"/>
                          <a:pt x="765" y="671"/>
                          <a:pt x="765" y="671"/>
                        </a:cubicBezTo>
                        <a:cubicBezTo>
                          <a:pt x="765" y="668"/>
                          <a:pt x="763" y="666"/>
                          <a:pt x="761" y="666"/>
                        </a:cubicBezTo>
                        <a:cubicBezTo>
                          <a:pt x="761" y="666"/>
                          <a:pt x="761" y="666"/>
                          <a:pt x="761" y="666"/>
                        </a:cubicBezTo>
                        <a:cubicBezTo>
                          <a:pt x="762" y="665"/>
                          <a:pt x="762" y="665"/>
                          <a:pt x="762" y="664"/>
                        </a:cubicBezTo>
                        <a:cubicBezTo>
                          <a:pt x="758" y="645"/>
                          <a:pt x="744" y="630"/>
                          <a:pt x="725" y="625"/>
                        </a:cubicBezTo>
                        <a:cubicBezTo>
                          <a:pt x="725" y="624"/>
                          <a:pt x="724" y="625"/>
                          <a:pt x="723" y="625"/>
                        </a:cubicBezTo>
                        <a:cubicBezTo>
                          <a:pt x="723" y="625"/>
                          <a:pt x="723" y="625"/>
                          <a:pt x="723" y="625"/>
                        </a:cubicBezTo>
                        <a:cubicBezTo>
                          <a:pt x="723" y="625"/>
                          <a:pt x="723" y="625"/>
                          <a:pt x="723" y="624"/>
                        </a:cubicBezTo>
                        <a:cubicBezTo>
                          <a:pt x="723" y="622"/>
                          <a:pt x="721" y="620"/>
                          <a:pt x="719" y="620"/>
                        </a:cubicBezTo>
                        <a:cubicBezTo>
                          <a:pt x="718" y="620"/>
                          <a:pt x="718" y="620"/>
                          <a:pt x="718" y="620"/>
                        </a:cubicBezTo>
                        <a:cubicBezTo>
                          <a:pt x="718" y="619"/>
                          <a:pt x="719" y="619"/>
                          <a:pt x="719" y="619"/>
                        </a:cubicBezTo>
                        <a:cubicBezTo>
                          <a:pt x="719" y="618"/>
                          <a:pt x="719" y="617"/>
                          <a:pt x="718" y="616"/>
                        </a:cubicBezTo>
                        <a:cubicBezTo>
                          <a:pt x="716" y="615"/>
                          <a:pt x="714" y="610"/>
                          <a:pt x="714" y="609"/>
                        </a:cubicBezTo>
                        <a:cubicBezTo>
                          <a:pt x="716" y="608"/>
                          <a:pt x="720" y="611"/>
                          <a:pt x="721" y="612"/>
                        </a:cubicBezTo>
                        <a:cubicBezTo>
                          <a:pt x="722" y="613"/>
                          <a:pt x="722" y="613"/>
                          <a:pt x="722" y="613"/>
                        </a:cubicBezTo>
                        <a:cubicBezTo>
                          <a:pt x="723" y="613"/>
                          <a:pt x="724" y="613"/>
                          <a:pt x="725" y="613"/>
                        </a:cubicBezTo>
                        <a:cubicBezTo>
                          <a:pt x="725" y="612"/>
                          <a:pt x="726" y="612"/>
                          <a:pt x="726" y="611"/>
                        </a:cubicBezTo>
                        <a:cubicBezTo>
                          <a:pt x="726" y="597"/>
                          <a:pt x="726" y="597"/>
                          <a:pt x="726" y="597"/>
                        </a:cubicBezTo>
                        <a:cubicBezTo>
                          <a:pt x="726" y="596"/>
                          <a:pt x="725" y="595"/>
                          <a:pt x="725" y="595"/>
                        </a:cubicBezTo>
                        <a:cubicBezTo>
                          <a:pt x="724" y="594"/>
                          <a:pt x="723" y="594"/>
                          <a:pt x="722" y="595"/>
                        </a:cubicBezTo>
                        <a:cubicBezTo>
                          <a:pt x="722" y="595"/>
                          <a:pt x="722" y="595"/>
                          <a:pt x="721" y="596"/>
                        </a:cubicBezTo>
                        <a:cubicBezTo>
                          <a:pt x="716" y="599"/>
                          <a:pt x="714" y="599"/>
                          <a:pt x="714" y="599"/>
                        </a:cubicBezTo>
                        <a:cubicBezTo>
                          <a:pt x="714" y="598"/>
                          <a:pt x="715" y="597"/>
                          <a:pt x="715" y="595"/>
                        </a:cubicBezTo>
                        <a:cubicBezTo>
                          <a:pt x="716" y="594"/>
                          <a:pt x="716" y="593"/>
                          <a:pt x="717" y="592"/>
                        </a:cubicBezTo>
                        <a:cubicBezTo>
                          <a:pt x="718" y="590"/>
                          <a:pt x="718" y="590"/>
                          <a:pt x="718" y="590"/>
                        </a:cubicBezTo>
                        <a:cubicBezTo>
                          <a:pt x="719" y="590"/>
                          <a:pt x="719" y="589"/>
                          <a:pt x="719" y="588"/>
                        </a:cubicBezTo>
                        <a:cubicBezTo>
                          <a:pt x="718" y="587"/>
                          <a:pt x="717" y="587"/>
                          <a:pt x="716" y="587"/>
                        </a:cubicBezTo>
                        <a:cubicBezTo>
                          <a:pt x="702" y="587"/>
                          <a:pt x="702" y="587"/>
                          <a:pt x="702" y="587"/>
                        </a:cubicBezTo>
                        <a:cubicBezTo>
                          <a:pt x="701" y="587"/>
                          <a:pt x="700" y="587"/>
                          <a:pt x="700" y="588"/>
                        </a:cubicBezTo>
                        <a:cubicBezTo>
                          <a:pt x="700" y="589"/>
                          <a:pt x="700" y="590"/>
                          <a:pt x="701" y="591"/>
                        </a:cubicBezTo>
                        <a:cubicBezTo>
                          <a:pt x="703" y="593"/>
                          <a:pt x="705" y="597"/>
                          <a:pt x="704" y="599"/>
                        </a:cubicBezTo>
                        <a:cubicBezTo>
                          <a:pt x="703" y="599"/>
                          <a:pt x="699" y="596"/>
                          <a:pt x="697" y="595"/>
                        </a:cubicBezTo>
                        <a:cubicBezTo>
                          <a:pt x="696" y="595"/>
                          <a:pt x="696" y="595"/>
                          <a:pt x="696" y="595"/>
                        </a:cubicBezTo>
                        <a:cubicBezTo>
                          <a:pt x="696" y="594"/>
                          <a:pt x="695" y="594"/>
                          <a:pt x="694" y="594"/>
                        </a:cubicBezTo>
                        <a:cubicBezTo>
                          <a:pt x="693" y="595"/>
                          <a:pt x="693" y="596"/>
                          <a:pt x="693" y="597"/>
                        </a:cubicBezTo>
                        <a:cubicBezTo>
                          <a:pt x="693" y="610"/>
                          <a:pt x="693" y="610"/>
                          <a:pt x="693" y="610"/>
                        </a:cubicBezTo>
                        <a:cubicBezTo>
                          <a:pt x="693" y="611"/>
                          <a:pt x="693" y="612"/>
                          <a:pt x="694" y="612"/>
                        </a:cubicBezTo>
                        <a:cubicBezTo>
                          <a:pt x="695" y="613"/>
                          <a:pt x="696" y="613"/>
                          <a:pt x="696" y="612"/>
                        </a:cubicBezTo>
                        <a:cubicBezTo>
                          <a:pt x="697" y="612"/>
                          <a:pt x="697" y="612"/>
                          <a:pt x="698" y="612"/>
                        </a:cubicBezTo>
                        <a:cubicBezTo>
                          <a:pt x="703" y="608"/>
                          <a:pt x="704" y="608"/>
                          <a:pt x="705" y="608"/>
                        </a:cubicBezTo>
                        <a:cubicBezTo>
                          <a:pt x="705" y="609"/>
                          <a:pt x="705" y="609"/>
                          <a:pt x="705" y="609"/>
                        </a:cubicBezTo>
                        <a:cubicBezTo>
                          <a:pt x="705" y="610"/>
                          <a:pt x="703" y="614"/>
                          <a:pt x="701" y="616"/>
                        </a:cubicBezTo>
                        <a:cubicBezTo>
                          <a:pt x="700" y="617"/>
                          <a:pt x="700" y="618"/>
                          <a:pt x="700" y="619"/>
                        </a:cubicBezTo>
                        <a:cubicBezTo>
                          <a:pt x="700" y="619"/>
                          <a:pt x="700" y="619"/>
                          <a:pt x="701" y="620"/>
                        </a:cubicBezTo>
                        <a:cubicBezTo>
                          <a:pt x="699" y="620"/>
                          <a:pt x="697" y="621"/>
                          <a:pt x="697" y="624"/>
                        </a:cubicBezTo>
                        <a:cubicBezTo>
                          <a:pt x="696" y="624"/>
                          <a:pt x="696" y="624"/>
                          <a:pt x="695" y="624"/>
                        </a:cubicBezTo>
                        <a:cubicBezTo>
                          <a:pt x="676" y="629"/>
                          <a:pt x="661" y="645"/>
                          <a:pt x="657" y="664"/>
                        </a:cubicBezTo>
                        <a:cubicBezTo>
                          <a:pt x="657" y="664"/>
                          <a:pt x="657" y="665"/>
                          <a:pt x="658" y="666"/>
                        </a:cubicBezTo>
                        <a:cubicBezTo>
                          <a:pt x="658" y="666"/>
                          <a:pt x="658" y="666"/>
                          <a:pt x="658" y="666"/>
                        </a:cubicBezTo>
                        <a:cubicBezTo>
                          <a:pt x="658" y="666"/>
                          <a:pt x="657" y="666"/>
                          <a:pt x="657" y="666"/>
                        </a:cubicBezTo>
                        <a:cubicBezTo>
                          <a:pt x="655" y="666"/>
                          <a:pt x="653" y="668"/>
                          <a:pt x="653" y="671"/>
                        </a:cubicBezTo>
                        <a:cubicBezTo>
                          <a:pt x="653" y="671"/>
                          <a:pt x="653" y="672"/>
                          <a:pt x="653" y="673"/>
                        </a:cubicBezTo>
                        <a:cubicBezTo>
                          <a:pt x="652" y="674"/>
                          <a:pt x="651" y="676"/>
                          <a:pt x="650" y="678"/>
                        </a:cubicBezTo>
                        <a:cubicBezTo>
                          <a:pt x="650" y="679"/>
                          <a:pt x="650" y="680"/>
                          <a:pt x="650" y="680"/>
                        </a:cubicBezTo>
                        <a:cubicBezTo>
                          <a:pt x="650" y="681"/>
                          <a:pt x="651" y="684"/>
                          <a:pt x="653" y="686"/>
                        </a:cubicBezTo>
                        <a:cubicBezTo>
                          <a:pt x="653" y="686"/>
                          <a:pt x="653" y="686"/>
                          <a:pt x="653" y="686"/>
                        </a:cubicBezTo>
                        <a:cubicBezTo>
                          <a:pt x="653" y="687"/>
                          <a:pt x="653" y="688"/>
                          <a:pt x="653" y="689"/>
                        </a:cubicBezTo>
                        <a:cubicBezTo>
                          <a:pt x="653" y="691"/>
                          <a:pt x="654" y="693"/>
                          <a:pt x="657" y="693"/>
                        </a:cubicBezTo>
                        <a:cubicBezTo>
                          <a:pt x="657" y="693"/>
                          <a:pt x="657" y="693"/>
                          <a:pt x="657" y="693"/>
                        </a:cubicBezTo>
                        <a:cubicBezTo>
                          <a:pt x="658" y="693"/>
                          <a:pt x="659" y="693"/>
                          <a:pt x="659" y="693"/>
                        </a:cubicBezTo>
                        <a:cubicBezTo>
                          <a:pt x="659" y="693"/>
                          <a:pt x="659" y="693"/>
                          <a:pt x="659" y="693"/>
                        </a:cubicBezTo>
                        <a:cubicBezTo>
                          <a:pt x="659" y="694"/>
                          <a:pt x="659" y="694"/>
                          <a:pt x="659" y="695"/>
                        </a:cubicBezTo>
                        <a:cubicBezTo>
                          <a:pt x="660" y="698"/>
                          <a:pt x="662" y="702"/>
                          <a:pt x="664" y="705"/>
                        </a:cubicBezTo>
                        <a:cubicBezTo>
                          <a:pt x="663" y="705"/>
                          <a:pt x="663" y="705"/>
                          <a:pt x="663" y="705"/>
                        </a:cubicBezTo>
                        <a:cubicBezTo>
                          <a:pt x="662" y="705"/>
                          <a:pt x="661" y="705"/>
                          <a:pt x="661" y="706"/>
                        </a:cubicBezTo>
                        <a:cubicBezTo>
                          <a:pt x="652" y="720"/>
                          <a:pt x="637" y="717"/>
                          <a:pt x="621" y="714"/>
                        </a:cubicBezTo>
                        <a:cubicBezTo>
                          <a:pt x="619" y="714"/>
                          <a:pt x="598" y="707"/>
                          <a:pt x="595" y="706"/>
                        </a:cubicBezTo>
                        <a:cubicBezTo>
                          <a:pt x="594" y="706"/>
                          <a:pt x="592" y="705"/>
                          <a:pt x="590" y="705"/>
                        </a:cubicBezTo>
                        <a:cubicBezTo>
                          <a:pt x="589" y="703"/>
                          <a:pt x="587" y="703"/>
                          <a:pt x="585" y="703"/>
                        </a:cubicBezTo>
                        <a:cubicBezTo>
                          <a:pt x="585" y="703"/>
                          <a:pt x="585" y="703"/>
                          <a:pt x="585" y="703"/>
                        </a:cubicBezTo>
                        <a:cubicBezTo>
                          <a:pt x="583" y="700"/>
                          <a:pt x="580" y="699"/>
                          <a:pt x="577" y="700"/>
                        </a:cubicBezTo>
                        <a:cubicBezTo>
                          <a:pt x="577" y="699"/>
                          <a:pt x="577" y="699"/>
                          <a:pt x="577" y="698"/>
                        </a:cubicBezTo>
                        <a:cubicBezTo>
                          <a:pt x="575" y="697"/>
                          <a:pt x="573" y="696"/>
                          <a:pt x="571" y="696"/>
                        </a:cubicBezTo>
                        <a:cubicBezTo>
                          <a:pt x="571" y="696"/>
                          <a:pt x="571" y="695"/>
                          <a:pt x="570" y="695"/>
                        </a:cubicBezTo>
                        <a:cubicBezTo>
                          <a:pt x="568" y="693"/>
                          <a:pt x="568" y="692"/>
                          <a:pt x="566" y="690"/>
                        </a:cubicBezTo>
                        <a:cubicBezTo>
                          <a:pt x="566" y="689"/>
                          <a:pt x="565" y="689"/>
                          <a:pt x="564" y="689"/>
                        </a:cubicBezTo>
                        <a:cubicBezTo>
                          <a:pt x="563" y="689"/>
                          <a:pt x="562" y="688"/>
                          <a:pt x="561" y="688"/>
                        </a:cubicBezTo>
                        <a:cubicBezTo>
                          <a:pt x="561" y="688"/>
                          <a:pt x="562" y="688"/>
                          <a:pt x="562" y="688"/>
                        </a:cubicBezTo>
                        <a:cubicBezTo>
                          <a:pt x="563" y="688"/>
                          <a:pt x="563" y="687"/>
                          <a:pt x="563" y="686"/>
                        </a:cubicBezTo>
                        <a:cubicBezTo>
                          <a:pt x="563" y="677"/>
                          <a:pt x="563" y="677"/>
                          <a:pt x="563" y="677"/>
                        </a:cubicBezTo>
                        <a:cubicBezTo>
                          <a:pt x="563" y="675"/>
                          <a:pt x="564" y="673"/>
                          <a:pt x="564" y="670"/>
                        </a:cubicBezTo>
                        <a:cubicBezTo>
                          <a:pt x="566" y="673"/>
                          <a:pt x="568" y="676"/>
                          <a:pt x="571" y="677"/>
                        </a:cubicBezTo>
                        <a:cubicBezTo>
                          <a:pt x="571" y="678"/>
                          <a:pt x="572" y="678"/>
                          <a:pt x="572" y="678"/>
                        </a:cubicBezTo>
                        <a:cubicBezTo>
                          <a:pt x="572" y="678"/>
                          <a:pt x="573" y="678"/>
                          <a:pt x="573" y="678"/>
                        </a:cubicBezTo>
                        <a:cubicBezTo>
                          <a:pt x="574" y="677"/>
                          <a:pt x="574" y="677"/>
                          <a:pt x="574" y="676"/>
                        </a:cubicBezTo>
                        <a:cubicBezTo>
                          <a:pt x="574" y="676"/>
                          <a:pt x="575" y="674"/>
                          <a:pt x="575" y="672"/>
                        </a:cubicBezTo>
                        <a:cubicBezTo>
                          <a:pt x="578" y="677"/>
                          <a:pt x="582" y="680"/>
                          <a:pt x="587" y="683"/>
                        </a:cubicBezTo>
                        <a:cubicBezTo>
                          <a:pt x="588" y="683"/>
                          <a:pt x="588" y="683"/>
                          <a:pt x="588" y="683"/>
                        </a:cubicBezTo>
                        <a:cubicBezTo>
                          <a:pt x="589" y="683"/>
                          <a:pt x="590" y="682"/>
                          <a:pt x="590" y="682"/>
                        </a:cubicBezTo>
                        <a:cubicBezTo>
                          <a:pt x="591" y="681"/>
                          <a:pt x="591" y="680"/>
                          <a:pt x="590" y="679"/>
                        </a:cubicBezTo>
                        <a:cubicBezTo>
                          <a:pt x="586" y="670"/>
                          <a:pt x="590" y="658"/>
                          <a:pt x="592" y="654"/>
                        </a:cubicBezTo>
                        <a:cubicBezTo>
                          <a:pt x="593" y="658"/>
                          <a:pt x="596" y="663"/>
                          <a:pt x="601" y="665"/>
                        </a:cubicBezTo>
                        <a:cubicBezTo>
                          <a:pt x="601" y="665"/>
                          <a:pt x="601" y="665"/>
                          <a:pt x="601" y="665"/>
                        </a:cubicBezTo>
                        <a:cubicBezTo>
                          <a:pt x="604" y="666"/>
                          <a:pt x="606" y="667"/>
                          <a:pt x="608" y="667"/>
                        </a:cubicBezTo>
                        <a:cubicBezTo>
                          <a:pt x="614" y="667"/>
                          <a:pt x="619" y="664"/>
                          <a:pt x="622" y="660"/>
                        </a:cubicBezTo>
                        <a:cubicBezTo>
                          <a:pt x="622" y="660"/>
                          <a:pt x="623" y="659"/>
                          <a:pt x="622" y="658"/>
                        </a:cubicBezTo>
                        <a:cubicBezTo>
                          <a:pt x="622" y="657"/>
                          <a:pt x="621" y="657"/>
                          <a:pt x="620" y="657"/>
                        </a:cubicBezTo>
                        <a:cubicBezTo>
                          <a:pt x="608" y="655"/>
                          <a:pt x="608" y="646"/>
                          <a:pt x="610" y="632"/>
                        </a:cubicBezTo>
                        <a:cubicBezTo>
                          <a:pt x="612" y="622"/>
                          <a:pt x="613" y="612"/>
                          <a:pt x="609" y="603"/>
                        </a:cubicBezTo>
                        <a:cubicBezTo>
                          <a:pt x="605" y="596"/>
                          <a:pt x="596" y="583"/>
                          <a:pt x="574" y="581"/>
                        </a:cubicBezTo>
                        <a:cubicBezTo>
                          <a:pt x="574" y="581"/>
                          <a:pt x="573" y="581"/>
                          <a:pt x="572" y="582"/>
                        </a:cubicBezTo>
                        <a:cubicBezTo>
                          <a:pt x="572" y="582"/>
                          <a:pt x="571" y="583"/>
                          <a:pt x="570" y="584"/>
                        </a:cubicBezTo>
                        <a:cubicBezTo>
                          <a:pt x="572" y="582"/>
                          <a:pt x="573" y="580"/>
                          <a:pt x="574" y="578"/>
                        </a:cubicBezTo>
                        <a:cubicBezTo>
                          <a:pt x="574" y="577"/>
                          <a:pt x="574" y="576"/>
                          <a:pt x="573" y="575"/>
                        </a:cubicBezTo>
                        <a:cubicBezTo>
                          <a:pt x="572" y="575"/>
                          <a:pt x="571" y="575"/>
                          <a:pt x="570" y="576"/>
                        </a:cubicBezTo>
                        <a:cubicBezTo>
                          <a:pt x="570" y="576"/>
                          <a:pt x="569" y="577"/>
                          <a:pt x="568" y="577"/>
                        </a:cubicBezTo>
                        <a:cubicBezTo>
                          <a:pt x="568" y="577"/>
                          <a:pt x="568" y="577"/>
                          <a:pt x="568" y="577"/>
                        </a:cubicBezTo>
                        <a:cubicBezTo>
                          <a:pt x="567" y="576"/>
                          <a:pt x="566" y="575"/>
                          <a:pt x="565" y="575"/>
                        </a:cubicBezTo>
                        <a:cubicBezTo>
                          <a:pt x="557" y="576"/>
                          <a:pt x="541" y="573"/>
                          <a:pt x="537" y="555"/>
                        </a:cubicBezTo>
                        <a:cubicBezTo>
                          <a:pt x="537" y="555"/>
                          <a:pt x="537" y="555"/>
                          <a:pt x="537" y="554"/>
                        </a:cubicBezTo>
                        <a:cubicBezTo>
                          <a:pt x="538" y="555"/>
                          <a:pt x="539" y="556"/>
                          <a:pt x="540" y="556"/>
                        </a:cubicBezTo>
                        <a:cubicBezTo>
                          <a:pt x="540" y="556"/>
                          <a:pt x="541" y="556"/>
                          <a:pt x="541" y="556"/>
                        </a:cubicBezTo>
                        <a:cubicBezTo>
                          <a:pt x="542" y="556"/>
                          <a:pt x="542" y="556"/>
                          <a:pt x="543" y="556"/>
                        </a:cubicBezTo>
                        <a:cubicBezTo>
                          <a:pt x="543" y="555"/>
                          <a:pt x="544" y="554"/>
                          <a:pt x="543" y="553"/>
                        </a:cubicBezTo>
                        <a:cubicBezTo>
                          <a:pt x="536" y="535"/>
                          <a:pt x="537" y="515"/>
                          <a:pt x="545" y="499"/>
                        </a:cubicBezTo>
                        <a:cubicBezTo>
                          <a:pt x="546" y="498"/>
                          <a:pt x="546" y="497"/>
                          <a:pt x="545" y="496"/>
                        </a:cubicBezTo>
                        <a:cubicBezTo>
                          <a:pt x="545" y="496"/>
                          <a:pt x="545" y="496"/>
                          <a:pt x="545" y="496"/>
                        </a:cubicBezTo>
                        <a:cubicBezTo>
                          <a:pt x="549" y="494"/>
                          <a:pt x="553" y="492"/>
                          <a:pt x="553" y="488"/>
                        </a:cubicBezTo>
                        <a:cubicBezTo>
                          <a:pt x="553" y="487"/>
                          <a:pt x="554" y="487"/>
                          <a:pt x="554" y="487"/>
                        </a:cubicBezTo>
                        <a:cubicBezTo>
                          <a:pt x="554" y="494"/>
                          <a:pt x="559" y="496"/>
                          <a:pt x="564" y="498"/>
                        </a:cubicBezTo>
                        <a:cubicBezTo>
                          <a:pt x="566" y="499"/>
                          <a:pt x="568" y="500"/>
                          <a:pt x="570" y="501"/>
                        </a:cubicBezTo>
                        <a:cubicBezTo>
                          <a:pt x="570" y="501"/>
                          <a:pt x="571" y="501"/>
                          <a:pt x="571" y="501"/>
                        </a:cubicBezTo>
                        <a:cubicBezTo>
                          <a:pt x="572" y="501"/>
                          <a:pt x="572" y="501"/>
                          <a:pt x="573" y="501"/>
                        </a:cubicBezTo>
                        <a:cubicBezTo>
                          <a:pt x="574" y="500"/>
                          <a:pt x="576" y="499"/>
                          <a:pt x="578" y="498"/>
                        </a:cubicBezTo>
                        <a:cubicBezTo>
                          <a:pt x="578" y="498"/>
                          <a:pt x="578" y="498"/>
                          <a:pt x="578" y="498"/>
                        </a:cubicBezTo>
                        <a:cubicBezTo>
                          <a:pt x="578" y="503"/>
                          <a:pt x="578" y="533"/>
                          <a:pt x="579" y="537"/>
                        </a:cubicBezTo>
                        <a:cubicBezTo>
                          <a:pt x="581" y="549"/>
                          <a:pt x="588" y="552"/>
                          <a:pt x="593" y="553"/>
                        </a:cubicBezTo>
                        <a:cubicBezTo>
                          <a:pt x="595" y="554"/>
                          <a:pt x="597" y="555"/>
                          <a:pt x="598" y="555"/>
                        </a:cubicBezTo>
                        <a:cubicBezTo>
                          <a:pt x="598" y="556"/>
                          <a:pt x="599" y="556"/>
                          <a:pt x="599" y="556"/>
                        </a:cubicBezTo>
                        <a:cubicBezTo>
                          <a:pt x="600" y="556"/>
                          <a:pt x="600" y="556"/>
                          <a:pt x="601" y="555"/>
                        </a:cubicBezTo>
                        <a:cubicBezTo>
                          <a:pt x="602" y="554"/>
                          <a:pt x="604" y="553"/>
                          <a:pt x="606" y="552"/>
                        </a:cubicBezTo>
                        <a:cubicBezTo>
                          <a:pt x="612" y="549"/>
                          <a:pt x="620" y="545"/>
                          <a:pt x="618" y="537"/>
                        </a:cubicBezTo>
                        <a:cubicBezTo>
                          <a:pt x="617" y="531"/>
                          <a:pt x="616" y="525"/>
                          <a:pt x="616" y="520"/>
                        </a:cubicBezTo>
                        <a:cubicBezTo>
                          <a:pt x="614" y="512"/>
                          <a:pt x="613" y="504"/>
                          <a:pt x="612" y="497"/>
                        </a:cubicBezTo>
                        <a:cubicBezTo>
                          <a:pt x="612" y="496"/>
                          <a:pt x="612" y="496"/>
                          <a:pt x="612" y="496"/>
                        </a:cubicBezTo>
                        <a:cubicBezTo>
                          <a:pt x="613" y="496"/>
                          <a:pt x="614" y="496"/>
                          <a:pt x="614" y="495"/>
                        </a:cubicBezTo>
                        <a:cubicBezTo>
                          <a:pt x="614" y="494"/>
                          <a:pt x="615" y="494"/>
                          <a:pt x="616" y="493"/>
                        </a:cubicBezTo>
                        <a:cubicBezTo>
                          <a:pt x="620" y="507"/>
                          <a:pt x="631" y="546"/>
                          <a:pt x="633" y="551"/>
                        </a:cubicBezTo>
                        <a:cubicBezTo>
                          <a:pt x="636" y="558"/>
                          <a:pt x="642" y="559"/>
                          <a:pt x="647" y="560"/>
                        </a:cubicBezTo>
                        <a:cubicBezTo>
                          <a:pt x="650" y="561"/>
                          <a:pt x="653" y="561"/>
                          <a:pt x="654" y="563"/>
                        </a:cubicBezTo>
                        <a:cubicBezTo>
                          <a:pt x="655" y="563"/>
                          <a:pt x="655" y="563"/>
                          <a:pt x="656" y="563"/>
                        </a:cubicBezTo>
                        <a:cubicBezTo>
                          <a:pt x="656" y="563"/>
                          <a:pt x="656" y="563"/>
                          <a:pt x="656" y="563"/>
                        </a:cubicBezTo>
                        <a:cubicBezTo>
                          <a:pt x="657" y="563"/>
                          <a:pt x="658" y="562"/>
                          <a:pt x="658" y="562"/>
                        </a:cubicBezTo>
                        <a:cubicBezTo>
                          <a:pt x="659" y="560"/>
                          <a:pt x="661" y="559"/>
                          <a:pt x="662" y="557"/>
                        </a:cubicBezTo>
                        <a:cubicBezTo>
                          <a:pt x="667" y="553"/>
                          <a:pt x="672" y="548"/>
                          <a:pt x="670" y="541"/>
                        </a:cubicBezTo>
                        <a:cubicBezTo>
                          <a:pt x="665" y="528"/>
                          <a:pt x="650" y="492"/>
                          <a:pt x="643" y="481"/>
                        </a:cubicBezTo>
                        <a:cubicBezTo>
                          <a:pt x="643" y="481"/>
                          <a:pt x="643" y="481"/>
                          <a:pt x="643" y="481"/>
                        </a:cubicBezTo>
                        <a:cubicBezTo>
                          <a:pt x="644" y="481"/>
                          <a:pt x="645" y="481"/>
                          <a:pt x="645" y="481"/>
                        </a:cubicBezTo>
                        <a:cubicBezTo>
                          <a:pt x="646" y="481"/>
                          <a:pt x="646" y="481"/>
                          <a:pt x="646" y="481"/>
                        </a:cubicBezTo>
                        <a:cubicBezTo>
                          <a:pt x="647" y="481"/>
                          <a:pt x="647" y="481"/>
                          <a:pt x="648" y="480"/>
                        </a:cubicBezTo>
                        <a:cubicBezTo>
                          <a:pt x="648" y="480"/>
                          <a:pt x="648" y="480"/>
                          <a:pt x="648" y="481"/>
                        </a:cubicBezTo>
                        <a:cubicBezTo>
                          <a:pt x="648" y="481"/>
                          <a:pt x="648" y="481"/>
                          <a:pt x="648" y="481"/>
                        </a:cubicBezTo>
                        <a:cubicBezTo>
                          <a:pt x="651" y="490"/>
                          <a:pt x="679" y="540"/>
                          <a:pt x="683" y="544"/>
                        </a:cubicBezTo>
                        <a:cubicBezTo>
                          <a:pt x="688" y="548"/>
                          <a:pt x="693" y="548"/>
                          <a:pt x="697" y="548"/>
                        </a:cubicBezTo>
                        <a:cubicBezTo>
                          <a:pt x="700" y="548"/>
                          <a:pt x="702" y="548"/>
                          <a:pt x="705" y="549"/>
                        </a:cubicBezTo>
                        <a:cubicBezTo>
                          <a:pt x="705" y="549"/>
                          <a:pt x="705" y="549"/>
                          <a:pt x="705" y="549"/>
                        </a:cubicBezTo>
                        <a:cubicBezTo>
                          <a:pt x="706" y="549"/>
                          <a:pt x="707" y="548"/>
                          <a:pt x="708" y="547"/>
                        </a:cubicBezTo>
                        <a:cubicBezTo>
                          <a:pt x="708" y="546"/>
                          <a:pt x="709" y="544"/>
                          <a:pt x="710" y="542"/>
                        </a:cubicBezTo>
                        <a:cubicBezTo>
                          <a:pt x="713" y="539"/>
                          <a:pt x="716" y="534"/>
                          <a:pt x="715" y="526"/>
                        </a:cubicBezTo>
                        <a:cubicBezTo>
                          <a:pt x="713" y="517"/>
                          <a:pt x="675" y="467"/>
                          <a:pt x="671" y="462"/>
                        </a:cubicBezTo>
                        <a:cubicBezTo>
                          <a:pt x="670" y="462"/>
                          <a:pt x="670" y="461"/>
                          <a:pt x="670" y="461"/>
                        </a:cubicBezTo>
                        <a:cubicBezTo>
                          <a:pt x="668" y="461"/>
                          <a:pt x="666" y="461"/>
                          <a:pt x="665" y="460"/>
                        </a:cubicBezTo>
                        <a:cubicBezTo>
                          <a:pt x="668" y="461"/>
                          <a:pt x="671" y="461"/>
                          <a:pt x="674" y="461"/>
                        </a:cubicBezTo>
                        <a:cubicBezTo>
                          <a:pt x="676" y="461"/>
                          <a:pt x="676" y="461"/>
                          <a:pt x="676" y="461"/>
                        </a:cubicBezTo>
                        <a:cubicBezTo>
                          <a:pt x="676" y="461"/>
                          <a:pt x="676" y="461"/>
                          <a:pt x="676" y="461"/>
                        </a:cubicBezTo>
                        <a:cubicBezTo>
                          <a:pt x="676" y="461"/>
                          <a:pt x="677" y="461"/>
                          <a:pt x="677" y="461"/>
                        </a:cubicBezTo>
                        <a:cubicBezTo>
                          <a:pt x="677" y="461"/>
                          <a:pt x="677" y="462"/>
                          <a:pt x="677" y="462"/>
                        </a:cubicBezTo>
                        <a:cubicBezTo>
                          <a:pt x="677" y="462"/>
                          <a:pt x="677" y="462"/>
                          <a:pt x="677" y="463"/>
                        </a:cubicBezTo>
                        <a:cubicBezTo>
                          <a:pt x="678" y="465"/>
                          <a:pt x="719" y="514"/>
                          <a:pt x="723" y="518"/>
                        </a:cubicBezTo>
                        <a:cubicBezTo>
                          <a:pt x="727" y="523"/>
                          <a:pt x="732" y="525"/>
                          <a:pt x="738" y="525"/>
                        </a:cubicBezTo>
                        <a:cubicBezTo>
                          <a:pt x="740" y="525"/>
                          <a:pt x="743" y="524"/>
                          <a:pt x="746" y="524"/>
                        </a:cubicBezTo>
                        <a:cubicBezTo>
                          <a:pt x="748" y="523"/>
                          <a:pt x="750" y="523"/>
                          <a:pt x="752" y="523"/>
                        </a:cubicBezTo>
                        <a:cubicBezTo>
                          <a:pt x="753" y="523"/>
                          <a:pt x="754" y="522"/>
                          <a:pt x="754" y="521"/>
                        </a:cubicBezTo>
                        <a:cubicBezTo>
                          <a:pt x="755" y="519"/>
                          <a:pt x="755" y="518"/>
                          <a:pt x="755" y="516"/>
                        </a:cubicBezTo>
                        <a:cubicBezTo>
                          <a:pt x="756" y="509"/>
                          <a:pt x="757" y="502"/>
                          <a:pt x="750" y="494"/>
                        </a:cubicBezTo>
                        <a:cubicBezTo>
                          <a:pt x="746" y="490"/>
                          <a:pt x="710" y="459"/>
                          <a:pt x="693" y="444"/>
                        </a:cubicBezTo>
                        <a:cubicBezTo>
                          <a:pt x="693" y="445"/>
                          <a:pt x="694" y="445"/>
                          <a:pt x="695" y="446"/>
                        </a:cubicBezTo>
                        <a:cubicBezTo>
                          <a:pt x="713" y="460"/>
                          <a:pt x="741" y="481"/>
                          <a:pt x="752" y="486"/>
                        </a:cubicBezTo>
                        <a:cubicBezTo>
                          <a:pt x="760" y="490"/>
                          <a:pt x="766" y="492"/>
                          <a:pt x="771" y="492"/>
                        </a:cubicBezTo>
                        <a:cubicBezTo>
                          <a:pt x="776" y="492"/>
                          <a:pt x="780" y="490"/>
                          <a:pt x="783" y="488"/>
                        </a:cubicBezTo>
                        <a:cubicBezTo>
                          <a:pt x="785" y="487"/>
                          <a:pt x="787" y="487"/>
                          <a:pt x="788" y="486"/>
                        </a:cubicBezTo>
                        <a:cubicBezTo>
                          <a:pt x="789" y="486"/>
                          <a:pt x="790" y="485"/>
                          <a:pt x="790" y="483"/>
                        </a:cubicBezTo>
                        <a:cubicBezTo>
                          <a:pt x="785" y="465"/>
                          <a:pt x="780" y="455"/>
                          <a:pt x="761" y="448"/>
                        </a:cubicBezTo>
                        <a:cubicBezTo>
                          <a:pt x="755" y="446"/>
                          <a:pt x="746" y="442"/>
                          <a:pt x="737" y="438"/>
                        </a:cubicBezTo>
                        <a:cubicBezTo>
                          <a:pt x="743" y="440"/>
                          <a:pt x="750" y="442"/>
                          <a:pt x="756" y="444"/>
                        </a:cubicBezTo>
                        <a:cubicBezTo>
                          <a:pt x="760" y="445"/>
                          <a:pt x="763" y="446"/>
                          <a:pt x="765" y="447"/>
                        </a:cubicBezTo>
                        <a:cubicBezTo>
                          <a:pt x="770" y="449"/>
                          <a:pt x="777" y="450"/>
                          <a:pt x="784" y="450"/>
                        </a:cubicBezTo>
                        <a:cubicBezTo>
                          <a:pt x="796" y="450"/>
                          <a:pt x="808" y="446"/>
                          <a:pt x="813" y="440"/>
                        </a:cubicBezTo>
                        <a:cubicBezTo>
                          <a:pt x="814" y="439"/>
                          <a:pt x="814" y="438"/>
                          <a:pt x="814" y="437"/>
                        </a:cubicBezTo>
                        <a:cubicBezTo>
                          <a:pt x="807" y="425"/>
                          <a:pt x="792" y="414"/>
                          <a:pt x="778" y="413"/>
                        </a:cubicBezTo>
                        <a:cubicBezTo>
                          <a:pt x="777" y="413"/>
                          <a:pt x="776" y="413"/>
                          <a:pt x="775" y="413"/>
                        </a:cubicBezTo>
                        <a:cubicBezTo>
                          <a:pt x="777" y="413"/>
                          <a:pt x="778" y="413"/>
                          <a:pt x="780" y="413"/>
                        </a:cubicBezTo>
                        <a:cubicBezTo>
                          <a:pt x="783" y="413"/>
                          <a:pt x="785" y="413"/>
                          <a:pt x="788" y="413"/>
                        </a:cubicBezTo>
                        <a:cubicBezTo>
                          <a:pt x="806" y="413"/>
                          <a:pt x="821" y="407"/>
                          <a:pt x="830" y="393"/>
                        </a:cubicBezTo>
                        <a:cubicBezTo>
                          <a:pt x="830" y="392"/>
                          <a:pt x="830" y="391"/>
                          <a:pt x="829" y="390"/>
                        </a:cubicBezTo>
                        <a:cubicBezTo>
                          <a:pt x="820" y="381"/>
                          <a:pt x="804" y="374"/>
                          <a:pt x="787" y="373"/>
                        </a:cubicBezTo>
                        <a:cubicBezTo>
                          <a:pt x="805" y="370"/>
                          <a:pt x="833" y="359"/>
                          <a:pt x="838" y="338"/>
                        </a:cubicBezTo>
                        <a:cubicBezTo>
                          <a:pt x="839" y="337"/>
                          <a:pt x="838" y="336"/>
                          <a:pt x="837" y="335"/>
                        </a:cubicBezTo>
                        <a:cubicBezTo>
                          <a:pt x="821" y="327"/>
                          <a:pt x="798" y="327"/>
                          <a:pt x="781" y="331"/>
                        </a:cubicBezTo>
                        <a:close/>
                        <a:moveTo>
                          <a:pt x="471" y="168"/>
                        </a:moveTo>
                        <a:cubicBezTo>
                          <a:pt x="475" y="171"/>
                          <a:pt x="479" y="173"/>
                          <a:pt x="484" y="174"/>
                        </a:cubicBezTo>
                        <a:cubicBezTo>
                          <a:pt x="484" y="175"/>
                          <a:pt x="484" y="175"/>
                          <a:pt x="484" y="175"/>
                        </a:cubicBezTo>
                        <a:cubicBezTo>
                          <a:pt x="478" y="187"/>
                          <a:pt x="457" y="194"/>
                          <a:pt x="446" y="194"/>
                        </a:cubicBezTo>
                        <a:cubicBezTo>
                          <a:pt x="444" y="194"/>
                          <a:pt x="443" y="195"/>
                          <a:pt x="443" y="196"/>
                        </a:cubicBezTo>
                        <a:cubicBezTo>
                          <a:pt x="443" y="197"/>
                          <a:pt x="444" y="198"/>
                          <a:pt x="445" y="199"/>
                        </a:cubicBezTo>
                        <a:cubicBezTo>
                          <a:pt x="448" y="200"/>
                          <a:pt x="451" y="200"/>
                          <a:pt x="455" y="200"/>
                        </a:cubicBezTo>
                        <a:cubicBezTo>
                          <a:pt x="456" y="200"/>
                          <a:pt x="457" y="200"/>
                          <a:pt x="459" y="200"/>
                        </a:cubicBezTo>
                        <a:cubicBezTo>
                          <a:pt x="453" y="206"/>
                          <a:pt x="433" y="239"/>
                          <a:pt x="427" y="264"/>
                        </a:cubicBezTo>
                        <a:cubicBezTo>
                          <a:pt x="427" y="265"/>
                          <a:pt x="427" y="266"/>
                          <a:pt x="428" y="266"/>
                        </a:cubicBezTo>
                        <a:cubicBezTo>
                          <a:pt x="426" y="269"/>
                          <a:pt x="425" y="271"/>
                          <a:pt x="424" y="273"/>
                        </a:cubicBezTo>
                        <a:cubicBezTo>
                          <a:pt x="422" y="281"/>
                          <a:pt x="421" y="289"/>
                          <a:pt x="420" y="296"/>
                        </a:cubicBezTo>
                        <a:cubicBezTo>
                          <a:pt x="420" y="289"/>
                          <a:pt x="419" y="281"/>
                          <a:pt x="416" y="273"/>
                        </a:cubicBezTo>
                        <a:cubicBezTo>
                          <a:pt x="416" y="273"/>
                          <a:pt x="416" y="273"/>
                          <a:pt x="416" y="273"/>
                        </a:cubicBezTo>
                        <a:cubicBezTo>
                          <a:pt x="415" y="270"/>
                          <a:pt x="414" y="268"/>
                          <a:pt x="413" y="266"/>
                        </a:cubicBezTo>
                        <a:cubicBezTo>
                          <a:pt x="413" y="266"/>
                          <a:pt x="413" y="265"/>
                          <a:pt x="413" y="264"/>
                        </a:cubicBezTo>
                        <a:cubicBezTo>
                          <a:pt x="407" y="239"/>
                          <a:pt x="387" y="206"/>
                          <a:pt x="381" y="200"/>
                        </a:cubicBezTo>
                        <a:cubicBezTo>
                          <a:pt x="383" y="200"/>
                          <a:pt x="384" y="200"/>
                          <a:pt x="386" y="200"/>
                        </a:cubicBezTo>
                        <a:cubicBezTo>
                          <a:pt x="389" y="200"/>
                          <a:pt x="392" y="200"/>
                          <a:pt x="395" y="199"/>
                        </a:cubicBezTo>
                        <a:cubicBezTo>
                          <a:pt x="396" y="198"/>
                          <a:pt x="397" y="197"/>
                          <a:pt x="397" y="196"/>
                        </a:cubicBezTo>
                        <a:cubicBezTo>
                          <a:pt x="397" y="195"/>
                          <a:pt x="396" y="194"/>
                          <a:pt x="395" y="194"/>
                        </a:cubicBezTo>
                        <a:cubicBezTo>
                          <a:pt x="377" y="193"/>
                          <a:pt x="360" y="183"/>
                          <a:pt x="356" y="175"/>
                        </a:cubicBezTo>
                        <a:cubicBezTo>
                          <a:pt x="356" y="175"/>
                          <a:pt x="356" y="175"/>
                          <a:pt x="355" y="174"/>
                        </a:cubicBezTo>
                        <a:cubicBezTo>
                          <a:pt x="361" y="173"/>
                          <a:pt x="366" y="171"/>
                          <a:pt x="369" y="168"/>
                        </a:cubicBezTo>
                        <a:cubicBezTo>
                          <a:pt x="370" y="167"/>
                          <a:pt x="370" y="166"/>
                          <a:pt x="370" y="165"/>
                        </a:cubicBezTo>
                        <a:cubicBezTo>
                          <a:pt x="369" y="164"/>
                          <a:pt x="368" y="163"/>
                          <a:pt x="367" y="163"/>
                        </a:cubicBezTo>
                        <a:cubicBezTo>
                          <a:pt x="359" y="166"/>
                          <a:pt x="346" y="164"/>
                          <a:pt x="339" y="164"/>
                        </a:cubicBezTo>
                        <a:cubicBezTo>
                          <a:pt x="348" y="162"/>
                          <a:pt x="356" y="159"/>
                          <a:pt x="363" y="156"/>
                        </a:cubicBezTo>
                        <a:cubicBezTo>
                          <a:pt x="367" y="154"/>
                          <a:pt x="373" y="150"/>
                          <a:pt x="375" y="148"/>
                        </a:cubicBezTo>
                        <a:cubicBezTo>
                          <a:pt x="376" y="147"/>
                          <a:pt x="377" y="146"/>
                          <a:pt x="376" y="145"/>
                        </a:cubicBezTo>
                        <a:cubicBezTo>
                          <a:pt x="375" y="144"/>
                          <a:pt x="374" y="143"/>
                          <a:pt x="373" y="144"/>
                        </a:cubicBezTo>
                        <a:cubicBezTo>
                          <a:pt x="371" y="145"/>
                          <a:pt x="368" y="146"/>
                          <a:pt x="365" y="146"/>
                        </a:cubicBezTo>
                        <a:cubicBezTo>
                          <a:pt x="364" y="146"/>
                          <a:pt x="364" y="146"/>
                          <a:pt x="364" y="146"/>
                        </a:cubicBezTo>
                        <a:cubicBezTo>
                          <a:pt x="352" y="146"/>
                          <a:pt x="340" y="146"/>
                          <a:pt x="328" y="146"/>
                        </a:cubicBezTo>
                        <a:cubicBezTo>
                          <a:pt x="354" y="141"/>
                          <a:pt x="383" y="127"/>
                          <a:pt x="401" y="112"/>
                        </a:cubicBezTo>
                        <a:cubicBezTo>
                          <a:pt x="402" y="111"/>
                          <a:pt x="402" y="111"/>
                          <a:pt x="402" y="110"/>
                        </a:cubicBezTo>
                        <a:cubicBezTo>
                          <a:pt x="407" y="110"/>
                          <a:pt x="413" y="110"/>
                          <a:pt x="420" y="110"/>
                        </a:cubicBezTo>
                        <a:cubicBezTo>
                          <a:pt x="427" y="110"/>
                          <a:pt x="433" y="110"/>
                          <a:pt x="438" y="110"/>
                        </a:cubicBezTo>
                        <a:cubicBezTo>
                          <a:pt x="438" y="110"/>
                          <a:pt x="438" y="111"/>
                          <a:pt x="439" y="112"/>
                        </a:cubicBezTo>
                        <a:cubicBezTo>
                          <a:pt x="457" y="127"/>
                          <a:pt x="486" y="141"/>
                          <a:pt x="512" y="146"/>
                        </a:cubicBezTo>
                        <a:cubicBezTo>
                          <a:pt x="498" y="146"/>
                          <a:pt x="485" y="146"/>
                          <a:pt x="477" y="147"/>
                        </a:cubicBezTo>
                        <a:cubicBezTo>
                          <a:pt x="475" y="146"/>
                          <a:pt x="475" y="146"/>
                          <a:pt x="475" y="146"/>
                        </a:cubicBezTo>
                        <a:cubicBezTo>
                          <a:pt x="473" y="146"/>
                          <a:pt x="470" y="145"/>
                          <a:pt x="467" y="144"/>
                        </a:cubicBezTo>
                        <a:cubicBezTo>
                          <a:pt x="466" y="143"/>
                          <a:pt x="465" y="144"/>
                          <a:pt x="464" y="145"/>
                        </a:cubicBezTo>
                        <a:cubicBezTo>
                          <a:pt x="464" y="146"/>
                          <a:pt x="464" y="147"/>
                          <a:pt x="465" y="148"/>
                        </a:cubicBezTo>
                        <a:cubicBezTo>
                          <a:pt x="467" y="150"/>
                          <a:pt x="474" y="154"/>
                          <a:pt x="477" y="156"/>
                        </a:cubicBezTo>
                        <a:cubicBezTo>
                          <a:pt x="484" y="159"/>
                          <a:pt x="492" y="162"/>
                          <a:pt x="501" y="164"/>
                        </a:cubicBezTo>
                        <a:cubicBezTo>
                          <a:pt x="488" y="165"/>
                          <a:pt x="479" y="165"/>
                          <a:pt x="473" y="163"/>
                        </a:cubicBezTo>
                        <a:cubicBezTo>
                          <a:pt x="472" y="163"/>
                          <a:pt x="471" y="164"/>
                          <a:pt x="470" y="165"/>
                        </a:cubicBezTo>
                        <a:cubicBezTo>
                          <a:pt x="470" y="166"/>
                          <a:pt x="470" y="167"/>
                          <a:pt x="471" y="16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9" name="Google Shape;569;p43"/>
                <p:cNvSpPr/>
                <p:nvPr/>
              </p:nvSpPr>
              <p:spPr>
                <a:xfrm>
                  <a:off x="6629400" y="3903663"/>
                  <a:ext cx="458788" cy="6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1860" extrusionOk="0">
                      <a:moveTo>
                        <a:pt x="1213" y="587"/>
                      </a:moveTo>
                      <a:cubicBezTo>
                        <a:pt x="1213" y="1609"/>
                        <a:pt x="1213" y="1609"/>
                        <a:pt x="1213" y="1609"/>
                      </a:cubicBezTo>
                      <a:cubicBezTo>
                        <a:pt x="1213" y="1641"/>
                        <a:pt x="1187" y="1667"/>
                        <a:pt x="1155" y="1667"/>
                      </a:cubicBezTo>
                      <a:cubicBezTo>
                        <a:pt x="251" y="1667"/>
                        <a:pt x="251" y="1667"/>
                        <a:pt x="251" y="1667"/>
                      </a:cubicBezTo>
                      <a:cubicBezTo>
                        <a:pt x="219" y="1667"/>
                        <a:pt x="194" y="1641"/>
                        <a:pt x="194" y="1609"/>
                      </a:cubicBezTo>
                      <a:cubicBezTo>
                        <a:pt x="194" y="251"/>
                        <a:pt x="194" y="251"/>
                        <a:pt x="194" y="251"/>
                      </a:cubicBezTo>
                      <a:cubicBezTo>
                        <a:pt x="194" y="220"/>
                        <a:pt x="219" y="194"/>
                        <a:pt x="251" y="194"/>
                      </a:cubicBezTo>
                      <a:cubicBezTo>
                        <a:pt x="987" y="194"/>
                        <a:pt x="987" y="194"/>
                        <a:pt x="987" y="194"/>
                      </a:cubicBezTo>
                      <a:cubicBezTo>
                        <a:pt x="992" y="123"/>
                        <a:pt x="1016" y="57"/>
                        <a:pt x="1053" y="0"/>
                      </a:cubicBezTo>
                      <a:cubicBezTo>
                        <a:pt x="145" y="0"/>
                        <a:pt x="145" y="0"/>
                        <a:pt x="145" y="0"/>
                      </a:cubicBezTo>
                      <a:cubicBezTo>
                        <a:pt x="65" y="0"/>
                        <a:pt x="0" y="65"/>
                        <a:pt x="0" y="146"/>
                      </a:cubicBezTo>
                      <a:cubicBezTo>
                        <a:pt x="0" y="1715"/>
                        <a:pt x="0" y="1715"/>
                        <a:pt x="0" y="1715"/>
                      </a:cubicBezTo>
                      <a:cubicBezTo>
                        <a:pt x="0" y="1795"/>
                        <a:pt x="65" y="1860"/>
                        <a:pt x="145" y="1860"/>
                      </a:cubicBezTo>
                      <a:cubicBezTo>
                        <a:pt x="1261" y="1860"/>
                        <a:pt x="1261" y="1860"/>
                        <a:pt x="1261" y="1860"/>
                      </a:cubicBezTo>
                      <a:cubicBezTo>
                        <a:pt x="1341" y="1860"/>
                        <a:pt x="1407" y="1795"/>
                        <a:pt x="1407" y="1715"/>
                      </a:cubicBezTo>
                      <a:cubicBezTo>
                        <a:pt x="1407" y="627"/>
                        <a:pt x="1407" y="627"/>
                        <a:pt x="1407" y="627"/>
                      </a:cubicBezTo>
                      <a:cubicBezTo>
                        <a:pt x="1401" y="627"/>
                        <a:pt x="1396" y="628"/>
                        <a:pt x="1390" y="628"/>
                      </a:cubicBezTo>
                      <a:cubicBezTo>
                        <a:pt x="1327" y="628"/>
                        <a:pt x="1267" y="613"/>
                        <a:pt x="1213" y="5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43"/>
                <p:cNvSpPr/>
                <p:nvPr/>
              </p:nvSpPr>
              <p:spPr>
                <a:xfrm>
                  <a:off x="6964363" y="3859213"/>
                  <a:ext cx="236538" cy="2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" h="723" extrusionOk="0">
                      <a:moveTo>
                        <a:pt x="361" y="0"/>
                      </a:moveTo>
                      <a:cubicBezTo>
                        <a:pt x="246" y="0"/>
                        <a:pt x="143" y="54"/>
                        <a:pt x="77" y="138"/>
                      </a:cubicBezTo>
                      <a:cubicBezTo>
                        <a:pt x="34" y="193"/>
                        <a:pt x="7" y="259"/>
                        <a:pt x="1" y="332"/>
                      </a:cubicBezTo>
                      <a:cubicBezTo>
                        <a:pt x="0" y="342"/>
                        <a:pt x="0" y="351"/>
                        <a:pt x="0" y="361"/>
                      </a:cubicBezTo>
                      <a:cubicBezTo>
                        <a:pt x="0" y="496"/>
                        <a:pt x="74" y="614"/>
                        <a:pt x="184" y="676"/>
                      </a:cubicBezTo>
                      <a:cubicBezTo>
                        <a:pt x="236" y="706"/>
                        <a:pt x="297" y="723"/>
                        <a:pt x="361" y="723"/>
                      </a:cubicBezTo>
                      <a:cubicBezTo>
                        <a:pt x="367" y="723"/>
                        <a:pt x="372" y="722"/>
                        <a:pt x="378" y="722"/>
                      </a:cubicBezTo>
                      <a:cubicBezTo>
                        <a:pt x="570" y="714"/>
                        <a:pt x="723" y="555"/>
                        <a:pt x="723" y="361"/>
                      </a:cubicBezTo>
                      <a:cubicBezTo>
                        <a:pt x="723" y="161"/>
                        <a:pt x="561" y="0"/>
                        <a:pt x="361" y="0"/>
                      </a:cubicBezTo>
                      <a:close/>
                      <a:moveTo>
                        <a:pt x="378" y="535"/>
                      </a:moveTo>
                      <a:cubicBezTo>
                        <a:pt x="298" y="614"/>
                        <a:pt x="298" y="614"/>
                        <a:pt x="298" y="614"/>
                      </a:cubicBezTo>
                      <a:cubicBezTo>
                        <a:pt x="184" y="500"/>
                        <a:pt x="184" y="500"/>
                        <a:pt x="184" y="500"/>
                      </a:cubicBezTo>
                      <a:cubicBezTo>
                        <a:pt x="59" y="375"/>
                        <a:pt x="59" y="375"/>
                        <a:pt x="59" y="375"/>
                      </a:cubicBezTo>
                      <a:cubicBezTo>
                        <a:pt x="182" y="375"/>
                        <a:pt x="182" y="375"/>
                        <a:pt x="182" y="375"/>
                      </a:cubicBezTo>
                      <a:cubicBezTo>
                        <a:pt x="241" y="375"/>
                        <a:pt x="241" y="375"/>
                        <a:pt x="241" y="375"/>
                      </a:cubicBezTo>
                      <a:cubicBezTo>
                        <a:pt x="298" y="432"/>
                        <a:pt x="298" y="432"/>
                        <a:pt x="298" y="432"/>
                      </a:cubicBezTo>
                      <a:cubicBezTo>
                        <a:pt x="378" y="352"/>
                        <a:pt x="378" y="352"/>
                        <a:pt x="378" y="352"/>
                      </a:cubicBezTo>
                      <a:cubicBezTo>
                        <a:pt x="477" y="252"/>
                        <a:pt x="477" y="252"/>
                        <a:pt x="477" y="252"/>
                      </a:cubicBezTo>
                      <a:cubicBezTo>
                        <a:pt x="660" y="252"/>
                        <a:pt x="660" y="252"/>
                        <a:pt x="660" y="252"/>
                      </a:cubicBezTo>
                      <a:lnTo>
                        <a:pt x="378" y="53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97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71" name="Google Shape;571;p43"/>
          <p:cNvGrpSpPr/>
          <p:nvPr/>
        </p:nvGrpSpPr>
        <p:grpSpPr>
          <a:xfrm>
            <a:off x="5580064" y="2405816"/>
            <a:ext cx="3321430" cy="1198851"/>
            <a:chOff x="5580064" y="2452399"/>
            <a:chExt cx="3321430" cy="1198851"/>
          </a:xfrm>
        </p:grpSpPr>
        <p:sp>
          <p:nvSpPr>
            <p:cNvPr id="572" name="Google Shape;572;p43"/>
            <p:cNvSpPr/>
            <p:nvPr/>
          </p:nvSpPr>
          <p:spPr>
            <a:xfrm rot="-5400000">
              <a:off x="6641354" y="1391109"/>
              <a:ext cx="1198851" cy="3321430"/>
            </a:xfrm>
            <a:prstGeom prst="roundRect">
              <a:avLst>
                <a:gd name="adj" fmla="val 11832"/>
              </a:avLst>
            </a:prstGeom>
            <a:gradFill>
              <a:gsLst>
                <a:gs pos="0">
                  <a:srgbClr val="F04B3E"/>
                </a:gs>
                <a:gs pos="2000">
                  <a:srgbClr val="F04B3E"/>
                </a:gs>
                <a:gs pos="65000">
                  <a:srgbClr val="FD565D"/>
                </a:gs>
                <a:gs pos="100000">
                  <a:srgbClr val="FEB98F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3"/>
            <p:cNvSpPr txBox="1"/>
            <p:nvPr/>
          </p:nvSpPr>
          <p:spPr>
            <a:xfrm>
              <a:off x="5674931" y="2590153"/>
              <a:ext cx="304338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ГЛАВНАЯ ОСОБЕННОСТЬ — расширенный перечень услуг и дополнительных сервисов</a:t>
              </a:r>
              <a:endPara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74" name="Google Shape;574;p43"/>
          <p:cNvCxnSpPr/>
          <p:nvPr/>
        </p:nvCxnSpPr>
        <p:spPr>
          <a:xfrm>
            <a:off x="2600256" y="3973663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43"/>
          <p:cNvCxnSpPr/>
          <p:nvPr/>
        </p:nvCxnSpPr>
        <p:spPr>
          <a:xfrm>
            <a:off x="4572000" y="3973663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43"/>
          <p:cNvCxnSpPr/>
          <p:nvPr/>
        </p:nvCxnSpPr>
        <p:spPr>
          <a:xfrm>
            <a:off x="6837913" y="3973663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5673132" y="4434701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8" name="Google Shape;578;p43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43"/>
          <p:cNvPicPr preferRelativeResize="0"/>
          <p:nvPr/>
        </p:nvPicPr>
        <p:blipFill rotWithShape="1">
          <a:blip r:embed="rId7">
            <a:alphaModFix/>
          </a:blip>
          <a:srcRect b="4059"/>
          <a:stretch/>
        </p:blipFill>
        <p:spPr>
          <a:xfrm>
            <a:off x="2932767" y="616078"/>
            <a:ext cx="2022912" cy="129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3"/>
          <p:cNvPicPr preferRelativeResize="0"/>
          <p:nvPr/>
        </p:nvPicPr>
        <p:blipFill rotWithShape="1">
          <a:blip r:embed="rId8">
            <a:alphaModFix/>
          </a:blip>
          <a:srcRect l="11871" t="28627" r="19923" b="7593"/>
          <a:stretch/>
        </p:blipFill>
        <p:spPr>
          <a:xfrm>
            <a:off x="863600" y="616078"/>
            <a:ext cx="2069985" cy="129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5" name="Google Shape;585;p44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586" name="Google Shape;586;p44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587" name="Google Shape;587;p44"/>
          <p:cNvSpPr txBox="1"/>
          <p:nvPr/>
        </p:nvSpPr>
        <p:spPr>
          <a:xfrm>
            <a:off x="4804302" y="2862599"/>
            <a:ext cx="4044731" cy="214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водительского удостоверения в день обращения 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Оформление загранпаспорта детям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 14 лет, зарегистрированным в Москве,за сутки — ЮАО, ЮВАО,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ЗАО и СЗАО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Приобретение гражданства несовершеннолетними детьми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(иностранным гражданам и лицам без гражданства) — ЦАО и ЮЗАО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Две услуги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Министерства юстиции РФ</a:t>
            </a:r>
            <a:endParaRPr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Услуги ГБУ «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Малый бизнес Москвы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endParaRPr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Государственная регистрация юридических лиц, физических лиц в качестве индивидуальных предпринимателей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крестьянских (фермерских) хозяйств</a:t>
            </a:r>
            <a:endParaRPr/>
          </a:p>
        </p:txBody>
      </p:sp>
      <p:pic>
        <p:nvPicPr>
          <p:cNvPr id="588" name="Google Shape;588;p44"/>
          <p:cNvPicPr preferRelativeResize="0"/>
          <p:nvPr/>
        </p:nvPicPr>
        <p:blipFill rotWithShape="1">
          <a:blip r:embed="rId4">
            <a:alphaModFix/>
          </a:blip>
          <a:srcRect l="1" t="28290" r="1160" b="10636"/>
          <a:stretch/>
        </p:blipFill>
        <p:spPr>
          <a:xfrm>
            <a:off x="863600" y="1314450"/>
            <a:ext cx="4165600" cy="144938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4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44"/>
          <p:cNvPicPr preferRelativeResize="0"/>
          <p:nvPr/>
        </p:nvPicPr>
        <p:blipFill rotWithShape="1">
          <a:blip r:embed="rId5">
            <a:alphaModFix/>
          </a:blip>
          <a:srcRect t="33455" r="4493" b="11643"/>
          <a:stretch/>
        </p:blipFill>
        <p:spPr>
          <a:xfrm>
            <a:off x="5029200" y="1314450"/>
            <a:ext cx="3870324" cy="144938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4"/>
          <p:cNvSpPr txBox="1"/>
          <p:nvPr/>
        </p:nvSpPr>
        <p:spPr>
          <a:xfrm>
            <a:off x="758824" y="795338"/>
            <a:ext cx="65309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УНИКАЛЬНЫЕ УСЛУГИ ФЛАГМАНОВ: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Google Shape;592;p44"/>
          <p:cNvSpPr txBox="1"/>
          <p:nvPr/>
        </p:nvSpPr>
        <p:spPr>
          <a:xfrm>
            <a:off x="868198" y="2862599"/>
            <a:ext cx="3799667" cy="2070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Регистрация транспортных средств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(во флагманских офисах и центре госуслуг района Красносельский)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Прием заявления о признании гражданина банкротом во внесудебном порядке 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паспортов 14-летним гражданам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торжественной обстановке сотрудниками МВД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«Консульская легализация документов»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(услуга МИД России)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в собственность, аренду, постоянное (бессрочное) пользование, безвозмездное пользование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земельных участков, находящихся в федеральной собственности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, без проведения торгов (для ИП и ЮЛ)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93" name="Google Shape;593;p44"/>
          <p:cNvGrpSpPr/>
          <p:nvPr/>
        </p:nvGrpSpPr>
        <p:grpSpPr>
          <a:xfrm>
            <a:off x="7681122" y="795337"/>
            <a:ext cx="1212053" cy="368299"/>
            <a:chOff x="-2422525" y="3113088"/>
            <a:chExt cx="2424113" cy="736600"/>
          </a:xfrm>
        </p:grpSpPr>
        <p:sp>
          <p:nvSpPr>
            <p:cNvPr id="594" name="Google Shape;594;p44"/>
            <p:cNvSpPr/>
            <p:nvPr/>
          </p:nvSpPr>
          <p:spPr>
            <a:xfrm>
              <a:off x="-820738" y="3381375"/>
              <a:ext cx="180975" cy="17938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7" y="45"/>
                    <a:pt x="67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-1044575" y="3375025"/>
              <a:ext cx="198438" cy="188913"/>
            </a:xfrm>
            <a:custGeom>
              <a:avLst/>
              <a:gdLst/>
              <a:ahLst/>
              <a:cxnLst/>
              <a:rect l="l" t="t" r="r" b="b"/>
              <a:pathLst>
                <a:path w="108" h="102" extrusionOk="0">
                  <a:moveTo>
                    <a:pt x="54" y="0"/>
                  </a:moveTo>
                  <a:cubicBezTo>
                    <a:pt x="85" y="0"/>
                    <a:pt x="108" y="22"/>
                    <a:pt x="108" y="51"/>
                  </a:cubicBezTo>
                  <a:cubicBezTo>
                    <a:pt x="108" y="80"/>
                    <a:pt x="85" y="102"/>
                    <a:pt x="54" y="102"/>
                  </a:cubicBezTo>
                  <a:cubicBezTo>
                    <a:pt x="24" y="102"/>
                    <a:pt x="0" y="80"/>
                    <a:pt x="0" y="51"/>
                  </a:cubicBezTo>
                  <a:cubicBezTo>
                    <a:pt x="0" y="22"/>
                    <a:pt x="24" y="0"/>
                    <a:pt x="54" y="0"/>
                  </a:cubicBezTo>
                  <a:close/>
                  <a:moveTo>
                    <a:pt x="54" y="72"/>
                  </a:moveTo>
                  <a:cubicBezTo>
                    <a:pt x="66" y="72"/>
                    <a:pt x="74" y="63"/>
                    <a:pt x="74" y="51"/>
                  </a:cubicBezTo>
                  <a:cubicBezTo>
                    <a:pt x="74" y="40"/>
                    <a:pt x="66" y="30"/>
                    <a:pt x="54" y="30"/>
                  </a:cubicBezTo>
                  <a:cubicBezTo>
                    <a:pt x="43" y="30"/>
                    <a:pt x="34" y="40"/>
                    <a:pt x="34" y="51"/>
                  </a:cubicBezTo>
                  <a:cubicBezTo>
                    <a:pt x="34" y="63"/>
                    <a:pt x="43" y="72"/>
                    <a:pt x="54" y="72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-2224088" y="35909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04" h="102" extrusionOk="0">
                  <a:moveTo>
                    <a:pt x="52" y="0"/>
                  </a:moveTo>
                  <a:cubicBezTo>
                    <a:pt x="82" y="0"/>
                    <a:pt x="104" y="21"/>
                    <a:pt x="104" y="51"/>
                  </a:cubicBezTo>
                  <a:cubicBezTo>
                    <a:pt x="104" y="80"/>
                    <a:pt x="82" y="102"/>
                    <a:pt x="52" y="102"/>
                  </a:cubicBezTo>
                  <a:cubicBezTo>
                    <a:pt x="22" y="102"/>
                    <a:pt x="0" y="80"/>
                    <a:pt x="0" y="51"/>
                  </a:cubicBezTo>
                  <a:cubicBezTo>
                    <a:pt x="0" y="21"/>
                    <a:pt x="22" y="0"/>
                    <a:pt x="52" y="0"/>
                  </a:cubicBezTo>
                  <a:close/>
                  <a:moveTo>
                    <a:pt x="52" y="84"/>
                  </a:moveTo>
                  <a:cubicBezTo>
                    <a:pt x="72" y="84"/>
                    <a:pt x="85" y="70"/>
                    <a:pt x="85" y="51"/>
                  </a:cubicBezTo>
                  <a:cubicBezTo>
                    <a:pt x="85" y="32"/>
                    <a:pt x="72" y="17"/>
                    <a:pt x="52" y="17"/>
                  </a:cubicBezTo>
                  <a:cubicBezTo>
                    <a:pt x="33" y="17"/>
                    <a:pt x="20" y="32"/>
                    <a:pt x="20" y="51"/>
                  </a:cubicBezTo>
                  <a:cubicBezTo>
                    <a:pt x="20" y="70"/>
                    <a:pt x="33" y="84"/>
                    <a:pt x="52" y="84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-1414463" y="3590925"/>
              <a:ext cx="173038" cy="188913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1"/>
                    <a:pt x="79" y="0"/>
                    <a:pt x="47" y="0"/>
                  </a:cubicBezTo>
                  <a:cubicBezTo>
                    <a:pt x="20" y="0"/>
                    <a:pt x="0" y="21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8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6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4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6"/>
                    <a:pt x="34" y="16"/>
                    <a:pt x="48" y="16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-1217613" y="3595688"/>
              <a:ext cx="166688" cy="177800"/>
            </a:xfrm>
            <a:custGeom>
              <a:avLst/>
              <a:gdLst/>
              <a:ahLst/>
              <a:cxnLst/>
              <a:rect l="l" t="t" r="r" b="b"/>
              <a:pathLst>
                <a:path w="105" h="112" extrusionOk="0">
                  <a:moveTo>
                    <a:pt x="83" y="0"/>
                  </a:moveTo>
                  <a:lnTo>
                    <a:pt x="83" y="46"/>
                  </a:lnTo>
                  <a:lnTo>
                    <a:pt x="23" y="46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12"/>
                  </a:lnTo>
                  <a:lnTo>
                    <a:pt x="23" y="112"/>
                  </a:lnTo>
                  <a:lnTo>
                    <a:pt x="23" y="64"/>
                  </a:lnTo>
                  <a:lnTo>
                    <a:pt x="83" y="64"/>
                  </a:lnTo>
                  <a:lnTo>
                    <a:pt x="83" y="112"/>
                  </a:lnTo>
                  <a:lnTo>
                    <a:pt x="105" y="112"/>
                  </a:lnTo>
                  <a:lnTo>
                    <a:pt x="105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-1027113" y="3595688"/>
              <a:ext cx="161925" cy="177800"/>
            </a:xfrm>
            <a:custGeom>
              <a:avLst/>
              <a:gdLst/>
              <a:ahLst/>
              <a:cxnLst/>
              <a:rect l="l" t="t" r="r" b="b"/>
              <a:pathLst>
                <a:path w="102" h="112" extrusionOk="0">
                  <a:moveTo>
                    <a:pt x="102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41" y="19"/>
                  </a:lnTo>
                  <a:lnTo>
                    <a:pt x="41" y="112"/>
                  </a:lnTo>
                  <a:lnTo>
                    <a:pt x="63" y="112"/>
                  </a:lnTo>
                  <a:lnTo>
                    <a:pt x="63" y="19"/>
                  </a:lnTo>
                  <a:lnTo>
                    <a:pt x="102" y="1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-674688" y="3595688"/>
              <a:ext cx="34925" cy="177800"/>
            </a:xfrm>
            <a:prstGeom prst="rect">
              <a:avLst/>
            </a:pr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-2009775" y="3595688"/>
              <a:ext cx="163513" cy="177800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-839788" y="3595688"/>
              <a:ext cx="131763" cy="182563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0" y="82"/>
                  </a:moveTo>
                  <a:cubicBezTo>
                    <a:pt x="24" y="82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2"/>
                    <a:pt x="30" y="82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-2422525" y="3590925"/>
              <a:ext cx="174625" cy="258763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77" y="2"/>
                  </a:moveTo>
                  <a:cubicBezTo>
                    <a:pt x="76" y="14"/>
                    <a:pt x="76" y="14"/>
                    <a:pt x="76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69" y="5"/>
                    <a:pt x="56" y="0"/>
                    <a:pt x="47" y="0"/>
                  </a:cubicBezTo>
                  <a:cubicBezTo>
                    <a:pt x="19" y="0"/>
                    <a:pt x="2" y="21"/>
                    <a:pt x="1" y="51"/>
                  </a:cubicBezTo>
                  <a:cubicBezTo>
                    <a:pt x="0" y="80"/>
                    <a:pt x="17" y="102"/>
                    <a:pt x="46" y="102"/>
                  </a:cubicBezTo>
                  <a:cubicBezTo>
                    <a:pt x="59" y="102"/>
                    <a:pt x="67" y="98"/>
                    <a:pt x="75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76" y="116"/>
                    <a:pt x="63" y="123"/>
                    <a:pt x="48" y="123"/>
                  </a:cubicBezTo>
                  <a:cubicBezTo>
                    <a:pt x="35" y="123"/>
                    <a:pt x="24" y="118"/>
                    <a:pt x="18" y="114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18" y="134"/>
                    <a:pt x="29" y="140"/>
                    <a:pt x="48" y="140"/>
                  </a:cubicBezTo>
                  <a:cubicBezTo>
                    <a:pt x="75" y="140"/>
                    <a:pt x="95" y="124"/>
                    <a:pt x="95" y="93"/>
                  </a:cubicBezTo>
                  <a:cubicBezTo>
                    <a:pt x="95" y="2"/>
                    <a:pt x="95" y="2"/>
                    <a:pt x="95" y="2"/>
                  </a:cubicBezTo>
                  <a:lnTo>
                    <a:pt x="77" y="2"/>
                  </a:lnTo>
                  <a:close/>
                  <a:moveTo>
                    <a:pt x="49" y="84"/>
                  </a:moveTo>
                  <a:cubicBezTo>
                    <a:pt x="30" y="84"/>
                    <a:pt x="19" y="70"/>
                    <a:pt x="20" y="51"/>
                  </a:cubicBezTo>
                  <a:cubicBezTo>
                    <a:pt x="20" y="32"/>
                    <a:pt x="31" y="17"/>
                    <a:pt x="51" y="17"/>
                  </a:cubicBezTo>
                  <a:cubicBezTo>
                    <a:pt x="61" y="17"/>
                    <a:pt x="76" y="27"/>
                    <a:pt x="76" y="45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0" y="79"/>
                    <a:pt x="60" y="84"/>
                    <a:pt x="49" y="84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-1835150" y="3595688"/>
              <a:ext cx="165100" cy="254000"/>
            </a:xfrm>
            <a:custGeom>
              <a:avLst/>
              <a:gdLst/>
              <a:ahLst/>
              <a:cxnLst/>
              <a:rect l="l" t="t" r="r" b="b"/>
              <a:pathLst>
                <a:path w="90" h="138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5" y="77"/>
                    <a:pt x="56" y="82"/>
                    <a:pt x="45" y="82"/>
                  </a:cubicBezTo>
                  <a:cubicBezTo>
                    <a:pt x="27" y="82"/>
                    <a:pt x="19" y="68"/>
                    <a:pt x="20" y="4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78"/>
                    <a:pt x="12" y="100"/>
                    <a:pt x="40" y="100"/>
                  </a:cubicBezTo>
                  <a:cubicBezTo>
                    <a:pt x="53" y="100"/>
                    <a:pt x="62" y="96"/>
                    <a:pt x="69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3" y="121"/>
                  </a:cubicBezTo>
                  <a:cubicBezTo>
                    <a:pt x="29" y="121"/>
                    <a:pt x="19" y="116"/>
                    <a:pt x="12" y="112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12" y="132"/>
                    <a:pt x="24" y="138"/>
                    <a:pt x="43" y="138"/>
                  </a:cubicBezTo>
                  <a:cubicBezTo>
                    <a:pt x="70" y="138"/>
                    <a:pt x="90" y="122"/>
                    <a:pt x="90" y="91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-1636713" y="3595688"/>
              <a:ext cx="198438" cy="177800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89" y="0"/>
                  </a:moveTo>
                  <a:cubicBezTo>
                    <a:pt x="89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28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-1277938" y="3381375"/>
              <a:ext cx="209550" cy="17938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0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-495300" y="3381375"/>
              <a:ext cx="247650" cy="428625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rgbClr val="C5936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-247650" y="3130550"/>
              <a:ext cx="249238" cy="608013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7" y="279"/>
                    <a:pt x="87" y="279"/>
                    <a:pt x="87" y="279"/>
                  </a:cubicBezTo>
                  <a:cubicBezTo>
                    <a:pt x="117" y="262"/>
                    <a:pt x="136" y="230"/>
                    <a:pt x="136" y="195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5"/>
                    <a:pt x="58" y="195"/>
                    <a:pt x="58" y="195"/>
                  </a:cubicBezTo>
                  <a:cubicBezTo>
                    <a:pt x="58" y="202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rgbClr val="ED53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-495300" y="3130550"/>
              <a:ext cx="247650" cy="250825"/>
            </a:xfrm>
            <a:custGeom>
              <a:avLst/>
              <a:gdLst/>
              <a:ahLst/>
              <a:cxnLst/>
              <a:rect l="l" t="t" r="r" b="b"/>
              <a:pathLst>
                <a:path w="156" h="158" extrusionOk="0">
                  <a:moveTo>
                    <a:pt x="156" y="0"/>
                  </a:moveTo>
                  <a:lnTo>
                    <a:pt x="0" y="158"/>
                  </a:lnTo>
                  <a:lnTo>
                    <a:pt x="156" y="15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-2420938" y="3113088"/>
              <a:ext cx="274638" cy="220663"/>
            </a:xfrm>
            <a:custGeom>
              <a:avLst/>
              <a:gdLst/>
              <a:ahLst/>
              <a:cxnLst/>
              <a:rect l="l" t="t" r="r" b="b"/>
              <a:pathLst>
                <a:path w="150" h="119" extrusionOk="0">
                  <a:moveTo>
                    <a:pt x="60" y="104"/>
                  </a:moveTo>
                  <a:cubicBezTo>
                    <a:pt x="24" y="103"/>
                    <a:pt x="0" y="87"/>
                    <a:pt x="0" y="58"/>
                  </a:cubicBezTo>
                  <a:cubicBezTo>
                    <a:pt x="0" y="29"/>
                    <a:pt x="24" y="13"/>
                    <a:pt x="60" y="1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125" y="13"/>
                    <a:pt x="150" y="29"/>
                    <a:pt x="150" y="58"/>
                  </a:cubicBezTo>
                  <a:cubicBezTo>
                    <a:pt x="150" y="87"/>
                    <a:pt x="126" y="103"/>
                    <a:pt x="90" y="104"/>
                  </a:cubicBezTo>
                  <a:cubicBezTo>
                    <a:pt x="90" y="119"/>
                    <a:pt x="90" y="119"/>
                    <a:pt x="90" y="119"/>
                  </a:cubicBezTo>
                  <a:cubicBezTo>
                    <a:pt x="60" y="119"/>
                    <a:pt x="60" y="119"/>
                    <a:pt x="60" y="119"/>
                  </a:cubicBezTo>
                  <a:lnTo>
                    <a:pt x="60" y="104"/>
                  </a:lnTo>
                  <a:close/>
                  <a:moveTo>
                    <a:pt x="60" y="79"/>
                  </a:moveTo>
                  <a:cubicBezTo>
                    <a:pt x="60" y="37"/>
                    <a:pt x="60" y="37"/>
                    <a:pt x="60" y="37"/>
                  </a:cubicBezTo>
                  <a:cubicBezTo>
                    <a:pt x="40" y="37"/>
                    <a:pt x="33" y="47"/>
                    <a:pt x="33" y="58"/>
                  </a:cubicBezTo>
                  <a:cubicBezTo>
                    <a:pt x="33" y="71"/>
                    <a:pt x="41" y="79"/>
                    <a:pt x="60" y="79"/>
                  </a:cubicBezTo>
                  <a:close/>
                  <a:moveTo>
                    <a:pt x="90" y="37"/>
                  </a:moveTo>
                  <a:cubicBezTo>
                    <a:pt x="90" y="79"/>
                    <a:pt x="90" y="79"/>
                    <a:pt x="90" y="79"/>
                  </a:cubicBezTo>
                  <a:cubicBezTo>
                    <a:pt x="110" y="79"/>
                    <a:pt x="118" y="72"/>
                    <a:pt x="118" y="58"/>
                  </a:cubicBezTo>
                  <a:cubicBezTo>
                    <a:pt x="118" y="47"/>
                    <a:pt x="111" y="37"/>
                    <a:pt x="90" y="37"/>
                  </a:cubicBez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-2135188" y="3114675"/>
              <a:ext cx="220663" cy="225425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89" y="25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49" y="109"/>
                    <a:pt x="32" y="122"/>
                    <a:pt x="0" y="11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2" y="92"/>
                    <a:pt x="23" y="88"/>
                    <a:pt x="29" y="2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89" y="117"/>
                    <a:pt x="89" y="117"/>
                    <a:pt x="89" y="117"/>
                  </a:cubicBezTo>
                  <a:lnTo>
                    <a:pt x="89" y="25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-1882775" y="3114675"/>
              <a:ext cx="255588" cy="215900"/>
            </a:xfrm>
            <a:custGeom>
              <a:avLst/>
              <a:gdLst/>
              <a:ahLst/>
              <a:cxnLst/>
              <a:rect l="l" t="t" r="r" b="b"/>
              <a:pathLst>
                <a:path w="161" h="136" extrusionOk="0">
                  <a:moveTo>
                    <a:pt x="65" y="0"/>
                  </a:moveTo>
                  <a:lnTo>
                    <a:pt x="96" y="0"/>
                  </a:lnTo>
                  <a:lnTo>
                    <a:pt x="161" y="136"/>
                  </a:lnTo>
                  <a:lnTo>
                    <a:pt x="123" y="136"/>
                  </a:lnTo>
                  <a:lnTo>
                    <a:pt x="110" y="107"/>
                  </a:lnTo>
                  <a:lnTo>
                    <a:pt x="48" y="107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65" y="0"/>
                  </a:lnTo>
                  <a:close/>
                  <a:moveTo>
                    <a:pt x="61" y="78"/>
                  </a:moveTo>
                  <a:lnTo>
                    <a:pt x="96" y="78"/>
                  </a:lnTo>
                  <a:lnTo>
                    <a:pt x="79" y="40"/>
                  </a:lnTo>
                  <a:lnTo>
                    <a:pt x="61" y="78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-1597025" y="3114675"/>
              <a:ext cx="139700" cy="215900"/>
            </a:xfrm>
            <a:custGeom>
              <a:avLst/>
              <a:gdLst/>
              <a:ahLst/>
              <a:cxnLst/>
              <a:rect l="l" t="t" r="r" b="b"/>
              <a:pathLst>
                <a:path w="88" h="136" extrusionOk="0">
                  <a:moveTo>
                    <a:pt x="0" y="0"/>
                  </a:moveTo>
                  <a:lnTo>
                    <a:pt x="88" y="0"/>
                  </a:lnTo>
                  <a:lnTo>
                    <a:pt x="88" y="29"/>
                  </a:lnTo>
                  <a:lnTo>
                    <a:pt x="35" y="29"/>
                  </a:lnTo>
                  <a:lnTo>
                    <a:pt x="35" y="136"/>
                  </a:lnTo>
                  <a:lnTo>
                    <a:pt x="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-1417638" y="3114675"/>
              <a:ext cx="258763" cy="215900"/>
            </a:xfrm>
            <a:custGeom>
              <a:avLst/>
              <a:gdLst/>
              <a:ahLst/>
              <a:cxnLst/>
              <a:rect l="l" t="t" r="r" b="b"/>
              <a:pathLst>
                <a:path w="163" h="136" extrusionOk="0">
                  <a:moveTo>
                    <a:pt x="0" y="0"/>
                  </a:moveTo>
                  <a:lnTo>
                    <a:pt x="36" y="0"/>
                  </a:lnTo>
                  <a:lnTo>
                    <a:pt x="84" y="57"/>
                  </a:lnTo>
                  <a:lnTo>
                    <a:pt x="129" y="0"/>
                  </a:lnTo>
                  <a:lnTo>
                    <a:pt x="163" y="0"/>
                  </a:lnTo>
                  <a:lnTo>
                    <a:pt x="163" y="136"/>
                  </a:lnTo>
                  <a:lnTo>
                    <a:pt x="127" y="136"/>
                  </a:lnTo>
                  <a:lnTo>
                    <a:pt x="127" y="49"/>
                  </a:lnTo>
                  <a:lnTo>
                    <a:pt x="84" y="103"/>
                  </a:lnTo>
                  <a:lnTo>
                    <a:pt x="78" y="103"/>
                  </a:lnTo>
                  <a:lnTo>
                    <a:pt x="36" y="50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-1128713" y="3114675"/>
              <a:ext cx="255588" cy="215900"/>
            </a:xfrm>
            <a:custGeom>
              <a:avLst/>
              <a:gdLst/>
              <a:ahLst/>
              <a:cxnLst/>
              <a:rect l="l" t="t" r="r" b="b"/>
              <a:pathLst>
                <a:path w="161" h="136" extrusionOk="0">
                  <a:moveTo>
                    <a:pt x="65" y="0"/>
                  </a:moveTo>
                  <a:lnTo>
                    <a:pt x="97" y="0"/>
                  </a:lnTo>
                  <a:lnTo>
                    <a:pt x="161" y="136"/>
                  </a:lnTo>
                  <a:lnTo>
                    <a:pt x="123" y="136"/>
                  </a:lnTo>
                  <a:lnTo>
                    <a:pt x="110" y="107"/>
                  </a:lnTo>
                  <a:lnTo>
                    <a:pt x="49" y="107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65" y="0"/>
                  </a:lnTo>
                  <a:close/>
                  <a:moveTo>
                    <a:pt x="62" y="78"/>
                  </a:moveTo>
                  <a:lnTo>
                    <a:pt x="97" y="78"/>
                  </a:lnTo>
                  <a:lnTo>
                    <a:pt x="79" y="40"/>
                  </a:lnTo>
                  <a:lnTo>
                    <a:pt x="62" y="78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-841375" y="3114675"/>
              <a:ext cx="201613" cy="215900"/>
            </a:xfrm>
            <a:custGeom>
              <a:avLst/>
              <a:gdLst/>
              <a:ahLst/>
              <a:cxnLst/>
              <a:rect l="l" t="t" r="r" b="b"/>
              <a:pathLst>
                <a:path w="127" h="136" extrusionOk="0">
                  <a:moveTo>
                    <a:pt x="91" y="82"/>
                  </a:moveTo>
                  <a:lnTo>
                    <a:pt x="36" y="82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3"/>
                  </a:lnTo>
                  <a:lnTo>
                    <a:pt x="91" y="53"/>
                  </a:lnTo>
                  <a:lnTo>
                    <a:pt x="91" y="0"/>
                  </a:lnTo>
                  <a:lnTo>
                    <a:pt x="127" y="0"/>
                  </a:lnTo>
                  <a:lnTo>
                    <a:pt x="127" y="136"/>
                  </a:lnTo>
                  <a:lnTo>
                    <a:pt x="91" y="136"/>
                  </a:lnTo>
                  <a:lnTo>
                    <a:pt x="91" y="82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45"/>
          <p:cNvGrpSpPr/>
          <p:nvPr/>
        </p:nvGrpSpPr>
        <p:grpSpPr>
          <a:xfrm>
            <a:off x="677426" y="1775549"/>
            <a:ext cx="7894320" cy="1480445"/>
            <a:chOff x="923480" y="1470749"/>
            <a:chExt cx="7894320" cy="1480445"/>
          </a:xfrm>
        </p:grpSpPr>
        <p:sp>
          <p:nvSpPr>
            <p:cNvPr id="622" name="Google Shape;622;p45"/>
            <p:cNvSpPr/>
            <p:nvPr/>
          </p:nvSpPr>
          <p:spPr>
            <a:xfrm>
              <a:off x="923480" y="1470749"/>
              <a:ext cx="789432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ПРОЕКТЫ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НАПРАВЛЕНИЯ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3" name="Google Shape;623;p45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24" name="Google Shape;624;p45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625" name="Google Shape;625;p45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5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5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5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5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5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5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5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5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5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5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5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5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5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5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5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5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5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5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5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5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5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5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5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5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5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5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5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5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5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5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5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5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5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5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5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5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5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5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5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5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5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5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6"/>
          <p:cNvSpPr/>
          <p:nvPr/>
        </p:nvSpPr>
        <p:spPr>
          <a:xfrm rot="10800000">
            <a:off x="4865076" y="2932523"/>
            <a:ext cx="4036418" cy="437853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46"/>
          <p:cNvPicPr preferRelativeResize="0"/>
          <p:nvPr/>
        </p:nvPicPr>
        <p:blipFill rotWithShape="1">
          <a:blip r:embed="rId4">
            <a:alphaModFix/>
          </a:blip>
          <a:srcRect t="6512" b="1750"/>
          <a:stretch/>
        </p:blipFill>
        <p:spPr>
          <a:xfrm>
            <a:off x="863601" y="618198"/>
            <a:ext cx="2878558" cy="17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6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46"/>
          <p:cNvSpPr/>
          <p:nvPr/>
        </p:nvSpPr>
        <p:spPr>
          <a:xfrm>
            <a:off x="4913137" y="2969437"/>
            <a:ext cx="3526154" cy="51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Старт — </a:t>
            </a:r>
            <a:r>
              <a:rPr lang="ru" sz="18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АВГУСТ 2020 г.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46"/>
          <p:cNvSpPr/>
          <p:nvPr/>
        </p:nvSpPr>
        <p:spPr>
          <a:xfrm flipH="1">
            <a:off x="863597" y="3538868"/>
            <a:ext cx="7807436" cy="11771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7E3"/>
              </a:buClr>
              <a:buSzPts val="9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2020 году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сотрудники центров госуслуг стали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и центров амбулаторной онкологической помощи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lang="ru" sz="900" b="0" i="0" u="none" strike="noStrike" cap="none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900" b="1" i="0" u="none" strike="noStrike" cap="none">
              <a:solidFill>
                <a:srgbClr val="62B7E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основную деятельность центров госуслуг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ГКБ им. В. В. Вересаева, НИИ скорой помощи им. Н. В. Склифосовского, ГКБ им. О. М. Филатова, ММНКЦ им. С. П. Боткина, а в 2024 году приступили к работе в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 городских больниц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2024 ГОДУ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более 2 тыс. специалистов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работают администраторами в 377 зданиях медицинских организаций столицы.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46"/>
          <p:cNvPicPr preferRelativeResize="0"/>
          <p:nvPr/>
        </p:nvPicPr>
        <p:blipFill rotWithShape="1">
          <a:blip r:embed="rId5">
            <a:alphaModFix/>
          </a:blip>
          <a:srcRect l="529" t="40917" b="14240"/>
          <a:stretch/>
        </p:blipFill>
        <p:spPr>
          <a:xfrm>
            <a:off x="3742160" y="618198"/>
            <a:ext cx="2562713" cy="17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6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5DB4E2"/>
              </a:gs>
              <a:gs pos="9000">
                <a:srgbClr val="5DB4E2"/>
              </a:gs>
              <a:gs pos="70000">
                <a:srgbClr val="68BCE5"/>
              </a:gs>
              <a:gs pos="100000">
                <a:srgbClr val="A2E4F4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Направление «МОЙ АДМИНИСТРАТОР»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6"/>
          <p:cNvSpPr/>
          <p:nvPr/>
        </p:nvSpPr>
        <p:spPr>
          <a:xfrm flipH="1">
            <a:off x="863597" y="2935838"/>
            <a:ext cx="3886013" cy="5095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выполняют функции администраторов в медицинских организациях.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4874" y="618201"/>
            <a:ext cx="2606495" cy="17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47"/>
          <p:cNvGrpSpPr/>
          <p:nvPr/>
        </p:nvGrpSpPr>
        <p:grpSpPr>
          <a:xfrm>
            <a:off x="863600" y="620712"/>
            <a:ext cx="8029574" cy="1914513"/>
            <a:chOff x="863600" y="620712"/>
            <a:chExt cx="8029574" cy="1914513"/>
          </a:xfrm>
        </p:grpSpPr>
        <p:pic>
          <p:nvPicPr>
            <p:cNvPr id="686" name="Google Shape;686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65992" y="620712"/>
              <a:ext cx="2827182" cy="1914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64796" y="620713"/>
              <a:ext cx="2601196" cy="1756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3600" y="620713"/>
              <a:ext cx="2602326" cy="1734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9" name="Google Shape;689;p47"/>
          <p:cNvSpPr/>
          <p:nvPr/>
        </p:nvSpPr>
        <p:spPr>
          <a:xfrm flipH="1">
            <a:off x="6065991" y="2608276"/>
            <a:ext cx="2827182" cy="233487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8A674"/>
              </a:gs>
              <a:gs pos="22000">
                <a:srgbClr val="D8A674"/>
              </a:gs>
              <a:gs pos="71000">
                <a:srgbClr val="E1B882"/>
              </a:gs>
              <a:gs pos="100000">
                <a:srgbClr val="EBCC90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7"/>
          <p:cNvSpPr/>
          <p:nvPr/>
        </p:nvSpPr>
        <p:spPr>
          <a:xfrm rot="10800000">
            <a:off x="863585" y="3481730"/>
            <a:ext cx="5115389" cy="1110007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7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7"/>
          <p:cNvSpPr/>
          <p:nvPr/>
        </p:nvSpPr>
        <p:spPr>
          <a:xfrm flipH="1">
            <a:off x="6188758" y="2376717"/>
            <a:ext cx="3329692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Совместный проект центров госуслуг </a:t>
            </a:r>
            <a:b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и Департамента спорта. 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Google Shape;693;p47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СОПРОВОЖДАЕМОЕ ТРУДОУСТРОЙСТВО ВОСПИТАННИКОВ ПНИ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/>
          <p:nvPr/>
        </p:nvSpPr>
        <p:spPr>
          <a:xfrm flipH="1">
            <a:off x="865979" y="2856993"/>
            <a:ext cx="5053462" cy="7575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 по трудоустройству проживающих в психоневрологических интернатах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направлен на создание беспрепятственного пространства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для жизни людей с ментальными особенностями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47"/>
          <p:cNvSpPr/>
          <p:nvPr/>
        </p:nvSpPr>
        <p:spPr>
          <a:xfrm flipH="1">
            <a:off x="865976" y="3529597"/>
            <a:ext cx="4942714" cy="10869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Ключевым инструментом в адаптации и социализации становится трудовая занятость: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 помогает реализовать личностный потенциал, обрести независимость и уверенность в собственных силах.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Премии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HR-бренд-2021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стали победителями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6" name="Google Shape;696;p47"/>
          <p:cNvSpPr/>
          <p:nvPr/>
        </p:nvSpPr>
        <p:spPr>
          <a:xfrm flipH="1">
            <a:off x="6221650" y="2820902"/>
            <a:ext cx="2035055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Старт проекта — </a:t>
            </a: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март 2021 года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7"/>
          <p:cNvSpPr txBox="1"/>
          <p:nvPr/>
        </p:nvSpPr>
        <p:spPr>
          <a:xfrm>
            <a:off x="6203101" y="3668596"/>
            <a:ext cx="6597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r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74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8" name="Google Shape;698;p47"/>
          <p:cNvSpPr txBox="1"/>
          <p:nvPr/>
        </p:nvSpPr>
        <p:spPr>
          <a:xfrm>
            <a:off x="6988985" y="4363977"/>
            <a:ext cx="2026824" cy="45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офисах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7"/>
          <p:cNvSpPr txBox="1"/>
          <p:nvPr/>
        </p:nvSpPr>
        <p:spPr>
          <a:xfrm>
            <a:off x="6758641" y="3628085"/>
            <a:ext cx="1999998" cy="45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воспитанников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7"/>
          <p:cNvSpPr txBox="1"/>
          <p:nvPr/>
        </p:nvSpPr>
        <p:spPr>
          <a:xfrm>
            <a:off x="6170659" y="4392914"/>
            <a:ext cx="921175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r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43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1" name="Google Shape;701;p47"/>
          <p:cNvSpPr txBox="1"/>
          <p:nvPr/>
        </p:nvSpPr>
        <p:spPr>
          <a:xfrm>
            <a:off x="6221650" y="3407759"/>
            <a:ext cx="24142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Сейчас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7"/>
          <p:cNvSpPr/>
          <p:nvPr/>
        </p:nvSpPr>
        <p:spPr>
          <a:xfrm>
            <a:off x="6212541" y="4128140"/>
            <a:ext cx="12314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работают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2484" y="625260"/>
            <a:ext cx="3070689" cy="18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3783" y="620713"/>
            <a:ext cx="2633716" cy="175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600" y="620713"/>
            <a:ext cx="2789238" cy="185968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8"/>
          <p:cNvSpPr/>
          <p:nvPr/>
        </p:nvSpPr>
        <p:spPr>
          <a:xfrm flipH="1">
            <a:off x="6065992" y="2608276"/>
            <a:ext cx="2827182" cy="233487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8"/>
          <p:cNvSpPr/>
          <p:nvPr/>
        </p:nvSpPr>
        <p:spPr>
          <a:xfrm flipH="1">
            <a:off x="6188756" y="2816676"/>
            <a:ext cx="2035055" cy="3181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 время проекта:</a:t>
            </a:r>
            <a:endParaRPr sz="10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2" name="Google Shape;712;p48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8"/>
          <p:cNvSpPr/>
          <p:nvPr/>
        </p:nvSpPr>
        <p:spPr>
          <a:xfrm flipH="1">
            <a:off x="6188758" y="2376717"/>
            <a:ext cx="3329692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Совместный проект центров госуслуг </a:t>
            </a:r>
            <a:b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и Департамента спорта. 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4" name="Google Shape;714;p48"/>
          <p:cNvSpPr/>
          <p:nvPr/>
        </p:nvSpPr>
        <p:spPr>
          <a:xfrm flipH="1">
            <a:off x="865981" y="2843835"/>
            <a:ext cx="5077528" cy="10829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 направлен на сохранение семейных реликвий и историй москвичей.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рамках акции через центры госуслуг в Главархив горожане могут передать свои материалы: фотографии, документы, письма, предметы быта и гардероба.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Основная цель — сберечь подлинные истории жителей, рассказать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них москвичам и сохранить для следующих поколений.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48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«МОСКВА — С ЗАБОТОЙ ОБ ИСТОРИИ»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8"/>
          <p:cNvSpPr/>
          <p:nvPr/>
        </p:nvSpPr>
        <p:spPr>
          <a:xfrm flipH="1">
            <a:off x="865981" y="3825560"/>
            <a:ext cx="5015124" cy="9476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ВЫСТАВКИ В ЦЕНТРАХ ГОСУСЛУГ</a:t>
            </a:r>
            <a:endParaRPr sz="2400" b="0" i="0" u="none" strike="noStrike" cap="none">
              <a:solidFill>
                <a:srgbClr val="F04B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основе переданных материалов в центрах госуслуг организована одноименная выставка. В экспозициях представлены интересные факты, документы и фотографии, познавательная инфографика, а также видео-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аудиоконтент, интерактивные тач-экраны c викторинами и играми.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8"/>
          <p:cNvSpPr txBox="1"/>
          <p:nvPr/>
        </p:nvSpPr>
        <p:spPr>
          <a:xfrm>
            <a:off x="6173999" y="2996040"/>
            <a:ext cx="2488685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 15 000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8" name="Google Shape;718;p48"/>
          <p:cNvSpPr txBox="1"/>
          <p:nvPr/>
        </p:nvSpPr>
        <p:spPr>
          <a:xfrm>
            <a:off x="6314398" y="4384150"/>
            <a:ext cx="674922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9" name="Google Shape;719;p48"/>
          <p:cNvSpPr/>
          <p:nvPr/>
        </p:nvSpPr>
        <p:spPr>
          <a:xfrm>
            <a:off x="6188756" y="3281707"/>
            <a:ext cx="2361931" cy="32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 времен Великой Отечественной войны, переданных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хранение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0" name="Google Shape;720;p48"/>
          <p:cNvGrpSpPr/>
          <p:nvPr/>
        </p:nvGrpSpPr>
        <p:grpSpPr>
          <a:xfrm>
            <a:off x="6282475" y="3775073"/>
            <a:ext cx="2317073" cy="491981"/>
            <a:chOff x="6282475" y="3740107"/>
            <a:chExt cx="2317073" cy="491981"/>
          </a:xfrm>
        </p:grpSpPr>
        <p:grpSp>
          <p:nvGrpSpPr>
            <p:cNvPr id="721" name="Google Shape;721;p48"/>
            <p:cNvGrpSpPr/>
            <p:nvPr/>
          </p:nvGrpSpPr>
          <p:grpSpPr>
            <a:xfrm>
              <a:off x="6282475" y="3758655"/>
              <a:ext cx="677857" cy="473433"/>
              <a:chOff x="8186739" y="3747904"/>
              <a:chExt cx="677857" cy="473433"/>
            </a:xfrm>
          </p:grpSpPr>
          <p:sp>
            <p:nvSpPr>
              <p:cNvPr id="722" name="Google Shape;722;p48"/>
              <p:cNvSpPr txBox="1"/>
              <p:nvPr/>
            </p:nvSpPr>
            <p:spPr>
              <a:xfrm>
                <a:off x="8186739" y="3747904"/>
                <a:ext cx="566446" cy="3164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marL="0" marR="0" lvl="0" indent="0" algn="r" rtl="0">
                  <a:lnSpc>
                    <a:spcPct val="5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ru" sz="2400" b="1" i="0" u="none" strike="noStrike" cap="none">
                    <a:solidFill>
                      <a:srgbClr val="F04B3E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4,6 </a:t>
                </a:r>
                <a:endParaRPr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23" name="Google Shape;723;p48"/>
              <p:cNvSpPr/>
              <p:nvPr/>
            </p:nvSpPr>
            <p:spPr>
              <a:xfrm>
                <a:off x="8352436" y="4023085"/>
                <a:ext cx="512160" cy="198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ru" sz="1000" b="0" i="0" u="none" strike="noStrike" cap="none">
                    <a:solidFill>
                      <a:srgbClr val="F04B3E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ИЗ 5</a:t>
                </a:r>
                <a:endParaRPr sz="1000" b="0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724" name="Google Shape;724;p48"/>
            <p:cNvSpPr/>
            <p:nvPr/>
          </p:nvSpPr>
          <p:spPr>
            <a:xfrm>
              <a:off x="6871602" y="3740107"/>
              <a:ext cx="1727946" cy="324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средняя оценка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выставки москвичами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48"/>
          <p:cNvSpPr/>
          <p:nvPr/>
        </p:nvSpPr>
        <p:spPr>
          <a:xfrm>
            <a:off x="6871602" y="4390649"/>
            <a:ext cx="2021572" cy="5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 Москвы,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где размещена выставка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основе собранных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материалов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31"/>
          <p:cNvGrpSpPr/>
          <p:nvPr/>
        </p:nvGrpSpPr>
        <p:grpSpPr>
          <a:xfrm>
            <a:off x="677426" y="1775549"/>
            <a:ext cx="7894320" cy="1480445"/>
            <a:chOff x="923480" y="1470749"/>
            <a:chExt cx="7894320" cy="1480445"/>
          </a:xfrm>
        </p:grpSpPr>
        <p:sp>
          <p:nvSpPr>
            <p:cNvPr id="203" name="Google Shape;203;p31"/>
            <p:cNvSpPr/>
            <p:nvPr/>
          </p:nvSpPr>
          <p:spPr>
            <a:xfrm>
              <a:off x="923480" y="1470749"/>
              <a:ext cx="789432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НАШИ СЕРВИСЫ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ВОЗМОЖНОСТИ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4" name="Google Shape;204;p31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05" name="Google Shape;205;p31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206" name="Google Shape;206;p31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1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1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1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1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1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1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1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1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1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1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1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31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31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1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1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1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1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1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1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1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1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1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1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1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1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31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1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1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1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1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1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31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1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31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31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31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9"/>
          <p:cNvSpPr/>
          <p:nvPr/>
        </p:nvSpPr>
        <p:spPr>
          <a:xfrm rot="10800000">
            <a:off x="863594" y="3293257"/>
            <a:ext cx="5115389" cy="121935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9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49"/>
          <p:cNvSpPr/>
          <p:nvPr/>
        </p:nvSpPr>
        <p:spPr>
          <a:xfrm flipH="1">
            <a:off x="863596" y="2355597"/>
            <a:ext cx="5484651" cy="422137"/>
          </a:xfrm>
          <a:prstGeom prst="roundRect">
            <a:avLst>
              <a:gd name="adj" fmla="val 0"/>
            </a:avLst>
          </a:prstGeom>
          <a:solidFill>
            <a:srgbClr val="9DC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«СПОРТИВНЫЕ ВЫХОДНЫЕ» —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49"/>
          <p:cNvSpPr/>
          <p:nvPr/>
        </p:nvSpPr>
        <p:spPr>
          <a:xfrm flipH="1">
            <a:off x="6344750" y="2355597"/>
            <a:ext cx="2548424" cy="2587551"/>
          </a:xfrm>
          <a:prstGeom prst="roundRect">
            <a:avLst>
              <a:gd name="adj" fmla="val 0"/>
            </a:avLst>
          </a:prstGeom>
          <a:solidFill>
            <a:srgbClr val="CE25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9"/>
          <p:cNvSpPr txBox="1"/>
          <p:nvPr/>
        </p:nvSpPr>
        <p:spPr>
          <a:xfrm>
            <a:off x="6436757" y="2556641"/>
            <a:ext cx="2488685" cy="58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&gt;150 тыс. </a:t>
            </a:r>
            <a:r>
              <a:rPr lang="ru" sz="14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участников проекта</a:t>
            </a:r>
            <a:endParaRPr sz="11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Google Shape;735;p49"/>
          <p:cNvSpPr txBox="1"/>
          <p:nvPr/>
        </p:nvSpPr>
        <p:spPr>
          <a:xfrm>
            <a:off x="6436757" y="3284658"/>
            <a:ext cx="24888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&gt;10 тыс.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оффлайн-тренировок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49"/>
          <p:cNvSpPr txBox="1"/>
          <p:nvPr/>
        </p:nvSpPr>
        <p:spPr>
          <a:xfrm>
            <a:off x="6436757" y="3991975"/>
            <a:ext cx="2488685" cy="76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&gt;1,7 млн </a:t>
            </a: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просмотров онлайн-тренировок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863595" y="3322540"/>
            <a:ext cx="24732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ЛЕТНЕМ СЕЗОНЕ 2024 ГОДА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количество площадок для тренировок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увеличилось втрое — до 72. За три месяца более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25 тысяч москвичей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посетили спортивные активности.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9"/>
          <p:cNvSpPr txBox="1"/>
          <p:nvPr/>
        </p:nvSpPr>
        <p:spPr>
          <a:xfrm>
            <a:off x="3258207" y="3322540"/>
            <a:ext cx="305359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ОСЕНЬЮ 2024 ГОДА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стартовал очередной сезон проекта. Добавились новые дисциплины, такие как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фитрок и джампинг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Сейчас жителям столицы доступно 15 разных дисциплин, которые проходят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17 популярных локациях города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9"/>
          <p:cNvSpPr/>
          <p:nvPr/>
        </p:nvSpPr>
        <p:spPr>
          <a:xfrm flipH="1">
            <a:off x="859701" y="4572737"/>
            <a:ext cx="5452104" cy="37837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highlight>
                  <a:srgbClr val="9DC53D"/>
                </a:highlight>
                <a:latin typeface="Verdana"/>
                <a:ea typeface="Verdana"/>
                <a:cs typeface="Verdana"/>
                <a:sym typeface="Verdana"/>
              </a:rPr>
              <a:t> Дисциплины </a:t>
            </a: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—</a:t>
            </a: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йога, растяжка, функциональный и танцевальный тренинги, фитрок, джампинг, фитнес-бокс, пилатес, барре.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9"/>
          <p:cNvSpPr txBox="1"/>
          <p:nvPr/>
        </p:nvSpPr>
        <p:spPr>
          <a:xfrm>
            <a:off x="863594" y="4247451"/>
            <a:ext cx="52142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онлайн-формате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проходят зарядки, медитации и другие тренировки.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900" y="462250"/>
            <a:ext cx="2871823" cy="19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1725" y="462250"/>
            <a:ext cx="2865536" cy="19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878" y="462250"/>
            <a:ext cx="2843021" cy="18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9"/>
          <p:cNvSpPr/>
          <p:nvPr/>
        </p:nvSpPr>
        <p:spPr>
          <a:xfrm flipH="1">
            <a:off x="877556" y="2771472"/>
            <a:ext cx="5512734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Бесплатные спортивные занятия для всех желающих старше 18 лет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уникальных площадках города Москвы. Совместный проект центров госуслуг «Мои Документы» и Департамента спорта города Москвы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0"/>
          <p:cNvSpPr/>
          <p:nvPr/>
        </p:nvSpPr>
        <p:spPr>
          <a:xfrm rot="10800000">
            <a:off x="863592" y="3417815"/>
            <a:ext cx="5115389" cy="152212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0"/>
          <p:cNvSpPr/>
          <p:nvPr/>
        </p:nvSpPr>
        <p:spPr>
          <a:xfrm flipH="1">
            <a:off x="6129572" y="2771472"/>
            <a:ext cx="2769749" cy="2171676"/>
          </a:xfrm>
          <a:prstGeom prst="roundRect">
            <a:avLst>
              <a:gd name="adj" fmla="val 0"/>
            </a:avLst>
          </a:prstGeom>
          <a:solidFill>
            <a:srgbClr val="55B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1289" y="620714"/>
            <a:ext cx="2752709" cy="183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0"/>
          <p:cNvPicPr preferRelativeResize="0"/>
          <p:nvPr/>
        </p:nvPicPr>
        <p:blipFill rotWithShape="1">
          <a:blip r:embed="rId5">
            <a:alphaModFix/>
          </a:blip>
          <a:srcRect b="-1"/>
          <a:stretch/>
        </p:blipFill>
        <p:spPr>
          <a:xfrm>
            <a:off x="6132929" y="620714"/>
            <a:ext cx="2760246" cy="191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600" y="620713"/>
            <a:ext cx="2613606" cy="20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0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0"/>
          <p:cNvSpPr/>
          <p:nvPr/>
        </p:nvSpPr>
        <p:spPr>
          <a:xfrm flipH="1">
            <a:off x="863597" y="2355597"/>
            <a:ext cx="8029576" cy="422137"/>
          </a:xfrm>
          <a:prstGeom prst="roundRect">
            <a:avLst>
              <a:gd name="adj" fmla="val 0"/>
            </a:avLst>
          </a:prstGeom>
          <a:solidFill>
            <a:srgbClr val="EB58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50"/>
          <p:cNvSpPr/>
          <p:nvPr/>
        </p:nvSpPr>
        <p:spPr>
          <a:xfrm flipH="1">
            <a:off x="877556" y="2858342"/>
            <a:ext cx="1339715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 sz="1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7" name="Google Shape;757;p50"/>
          <p:cNvSpPr/>
          <p:nvPr/>
        </p:nvSpPr>
        <p:spPr>
          <a:xfrm flipH="1">
            <a:off x="2304718" y="2858342"/>
            <a:ext cx="3408787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0"/>
          <p:cNvSpPr/>
          <p:nvPr/>
        </p:nvSpPr>
        <p:spPr>
          <a:xfrm flipH="1">
            <a:off x="6395048" y="3329795"/>
            <a:ext cx="2387477" cy="71446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0"/>
          <p:cNvSpPr txBox="1"/>
          <p:nvPr/>
        </p:nvSpPr>
        <p:spPr>
          <a:xfrm>
            <a:off x="923382" y="3532217"/>
            <a:ext cx="152701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81</a:t>
            </a:r>
            <a:endParaRPr sz="2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50"/>
          <p:cNvSpPr txBox="1"/>
          <p:nvPr/>
        </p:nvSpPr>
        <p:spPr>
          <a:xfrm>
            <a:off x="3431362" y="3602019"/>
            <a:ext cx="1558150" cy="502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700</a:t>
            </a:r>
            <a:endParaRPr sz="2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1" name="Google Shape;761;p50"/>
          <p:cNvSpPr txBox="1"/>
          <p:nvPr/>
        </p:nvSpPr>
        <p:spPr>
          <a:xfrm>
            <a:off x="1311719" y="4212590"/>
            <a:ext cx="514419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62" name="Google Shape;762;p50"/>
          <p:cNvGrpSpPr/>
          <p:nvPr/>
        </p:nvGrpSpPr>
        <p:grpSpPr>
          <a:xfrm>
            <a:off x="3526348" y="4212590"/>
            <a:ext cx="903464" cy="521401"/>
            <a:chOff x="7961132" y="3747904"/>
            <a:chExt cx="903464" cy="521401"/>
          </a:xfrm>
        </p:grpSpPr>
        <p:sp>
          <p:nvSpPr>
            <p:cNvPr id="763" name="Google Shape;763;p50"/>
            <p:cNvSpPr txBox="1"/>
            <p:nvPr/>
          </p:nvSpPr>
          <p:spPr>
            <a:xfrm>
              <a:off x="7961132" y="3747904"/>
              <a:ext cx="792053" cy="316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r" rtl="0">
                <a:lnSpc>
                  <a:spcPct val="5312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4,55 </a:t>
              </a:r>
              <a:endParaRPr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4" name="Google Shape;764;p50"/>
            <p:cNvSpPr/>
            <p:nvPr/>
          </p:nvSpPr>
          <p:spPr>
            <a:xfrm>
              <a:off x="8352436" y="4023084"/>
              <a:ext cx="51216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" sz="1000" b="0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ИЗ 5</a:t>
              </a:r>
              <a:endParaRPr sz="10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65" name="Google Shape;765;p50"/>
          <p:cNvSpPr/>
          <p:nvPr/>
        </p:nvSpPr>
        <p:spPr>
          <a:xfrm>
            <a:off x="4383845" y="4298746"/>
            <a:ext cx="1595136" cy="51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средняя оценка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выставки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москвичами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50"/>
          <p:cNvSpPr/>
          <p:nvPr/>
        </p:nvSpPr>
        <p:spPr>
          <a:xfrm>
            <a:off x="1710749" y="3627334"/>
            <a:ext cx="1521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центре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50"/>
          <p:cNvSpPr/>
          <p:nvPr/>
        </p:nvSpPr>
        <p:spPr>
          <a:xfrm>
            <a:off x="4383845" y="3623728"/>
            <a:ext cx="1521513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50"/>
          <p:cNvSpPr/>
          <p:nvPr/>
        </p:nvSpPr>
        <p:spPr>
          <a:xfrm>
            <a:off x="1710749" y="4291762"/>
            <a:ext cx="1521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видов исследований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25" y="1278950"/>
            <a:ext cx="2259718" cy="7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1"/>
          <p:cNvSpPr txBox="1"/>
          <p:nvPr/>
        </p:nvSpPr>
        <p:spPr>
          <a:xfrm>
            <a:off x="758825" y="561921"/>
            <a:ext cx="549533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ПРИНЦИПЫ РАБОТЫ ЦЕНТРОВ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51"/>
          <p:cNvSpPr/>
          <p:nvPr/>
        </p:nvSpPr>
        <p:spPr>
          <a:xfrm rot="10800000">
            <a:off x="863599" y="2453201"/>
            <a:ext cx="8015921" cy="2493401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51"/>
          <p:cNvSpPr txBox="1"/>
          <p:nvPr/>
        </p:nvSpPr>
        <p:spPr>
          <a:xfrm>
            <a:off x="3212352" y="1278950"/>
            <a:ext cx="3039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Искренний сервис — </a:t>
            </a:r>
            <a:br>
              <a:rPr lang="ru" sz="1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это умение смотреть на ситуацию с позиции жителя и решать задачи с точки зрения его интересов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51"/>
          <p:cNvSpPr/>
          <p:nvPr/>
        </p:nvSpPr>
        <p:spPr>
          <a:xfrm>
            <a:off x="6435305" y="1278950"/>
            <a:ext cx="24578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4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Московские центры </a:t>
            </a:r>
            <a:b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 </a:t>
            </a:r>
            <a:b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лидеры в стране и мире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госуслуг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51"/>
          <p:cNvSpPr txBox="1"/>
          <p:nvPr/>
        </p:nvSpPr>
        <p:spPr>
          <a:xfrm>
            <a:off x="932295" y="2607295"/>
            <a:ext cx="344622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Специалисты центров всегда помогают посетителям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улыбкой и заботой.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Каждый из более 12 тысяч сотрудников соблюдает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МОСКОВСКИЙ СТАНДАРТ ГОСУСЛУГ </a:t>
            </a: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— свод правил работы, который утвердил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Мэр Москвы С. С. Собянин.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9" name="Google Shape;77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8062" y="2451643"/>
            <a:ext cx="4369117" cy="24965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0" name="Google Shape;780;p51"/>
          <p:cNvCxnSpPr/>
          <p:nvPr/>
        </p:nvCxnSpPr>
        <p:spPr>
          <a:xfrm>
            <a:off x="6435305" y="1337792"/>
            <a:ext cx="0" cy="893964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1" name="Google Shape;781;p51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2"/>
          <p:cNvSpPr/>
          <p:nvPr/>
        </p:nvSpPr>
        <p:spPr>
          <a:xfrm>
            <a:off x="863599" y="1917290"/>
            <a:ext cx="5156091" cy="303094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52"/>
          <p:cNvSpPr txBox="1"/>
          <p:nvPr/>
        </p:nvSpPr>
        <p:spPr>
          <a:xfrm>
            <a:off x="797461" y="626537"/>
            <a:ext cx="57539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 СПОСОБОВ ОБРАТНОЙ СВЯЗИ 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88" name="Google Shape;788;p52"/>
          <p:cNvGrpSpPr/>
          <p:nvPr/>
        </p:nvGrpSpPr>
        <p:grpSpPr>
          <a:xfrm>
            <a:off x="758825" y="1056104"/>
            <a:ext cx="3805537" cy="663346"/>
            <a:chOff x="568343" y="2573064"/>
            <a:chExt cx="3805537" cy="663346"/>
          </a:xfrm>
        </p:grpSpPr>
        <p:sp>
          <p:nvSpPr>
            <p:cNvPr id="789" name="Google Shape;789;p52"/>
            <p:cNvSpPr/>
            <p:nvPr/>
          </p:nvSpPr>
          <p:spPr>
            <a:xfrm>
              <a:off x="568343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ru" sz="46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96%</a:t>
              </a:r>
              <a:endParaRPr sz="46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0" name="Google Shape;790;p52"/>
            <p:cNvSpPr/>
            <p:nvPr/>
          </p:nvSpPr>
          <p:spPr>
            <a:xfrm>
              <a:off x="2426910" y="2573064"/>
              <a:ext cx="1946970" cy="663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" sz="20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довольных посетителей</a:t>
              </a:r>
              <a:endParaRPr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791" name="Google Shape;791;p52"/>
          <p:cNvGrpSpPr/>
          <p:nvPr/>
        </p:nvGrpSpPr>
        <p:grpSpPr>
          <a:xfrm>
            <a:off x="1041511" y="2835287"/>
            <a:ext cx="5095819" cy="1218538"/>
            <a:chOff x="1041511" y="2993420"/>
            <a:chExt cx="5095819" cy="1218538"/>
          </a:xfrm>
        </p:grpSpPr>
        <p:grpSp>
          <p:nvGrpSpPr>
            <p:cNvPr id="792" name="Google Shape;792;p52"/>
            <p:cNvGrpSpPr/>
            <p:nvPr/>
          </p:nvGrpSpPr>
          <p:grpSpPr>
            <a:xfrm>
              <a:off x="1041511" y="3732310"/>
              <a:ext cx="2035913" cy="479648"/>
              <a:chOff x="1041511" y="3607721"/>
              <a:chExt cx="2035913" cy="479648"/>
            </a:xfrm>
          </p:grpSpPr>
          <p:sp>
            <p:nvSpPr>
              <p:cNvPr id="793" name="Google Shape;793;p52"/>
              <p:cNvSpPr/>
              <p:nvPr/>
            </p:nvSpPr>
            <p:spPr>
              <a:xfrm>
                <a:off x="1815098" y="3636012"/>
                <a:ext cx="1262326" cy="423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B3E"/>
                  </a:buClr>
                  <a:buSzPts val="1300"/>
                  <a:buFont typeface="Arial"/>
                  <a:buNone/>
                </a:pP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E-mail /</a:t>
                </a:r>
                <a:b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Почта</a:t>
                </a:r>
                <a:endParaRPr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41511" y="3607721"/>
                <a:ext cx="503863" cy="47964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53" y="105"/>
                    </a:moveTo>
                    <a:cubicBezTo>
                      <a:pt x="298" y="105"/>
                      <a:pt x="298" y="105"/>
                      <a:pt x="298" y="105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19" y="315"/>
                      <a:pt x="0" y="296"/>
                      <a:pt x="0" y="273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6" y="85"/>
                      <a:pt x="16" y="8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337" y="80"/>
                      <a:pt x="337" y="80"/>
                      <a:pt x="337" y="80"/>
                    </a:cubicBezTo>
                    <a:cubicBezTo>
                      <a:pt x="346" y="85"/>
                      <a:pt x="352" y="95"/>
                      <a:pt x="353" y="105"/>
                    </a:cubicBezTo>
                    <a:close/>
                    <a:moveTo>
                      <a:pt x="378" y="126"/>
                    </a:moveTo>
                    <a:cubicBezTo>
                      <a:pt x="105" y="126"/>
                      <a:pt x="105" y="126"/>
                      <a:pt x="105" y="126"/>
                    </a:cubicBezTo>
                    <a:cubicBezTo>
                      <a:pt x="82" y="126"/>
                      <a:pt x="63" y="145"/>
                      <a:pt x="63" y="168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80"/>
                      <a:pt x="82" y="399"/>
                      <a:pt x="105" y="399"/>
                    </a:cubicBezTo>
                    <a:cubicBezTo>
                      <a:pt x="378" y="399"/>
                      <a:pt x="378" y="399"/>
                      <a:pt x="378" y="399"/>
                    </a:cubicBezTo>
                    <a:cubicBezTo>
                      <a:pt x="401" y="399"/>
                      <a:pt x="420" y="380"/>
                      <a:pt x="420" y="357"/>
                    </a:cubicBezTo>
                    <a:cubicBezTo>
                      <a:pt x="420" y="168"/>
                      <a:pt x="420" y="168"/>
                      <a:pt x="420" y="168"/>
                    </a:cubicBezTo>
                    <a:cubicBezTo>
                      <a:pt x="420" y="145"/>
                      <a:pt x="401" y="126"/>
                      <a:pt x="378" y="126"/>
                    </a:cubicBezTo>
                    <a:close/>
                    <a:moveTo>
                      <a:pt x="378" y="203"/>
                    </a:moveTo>
                    <a:cubicBezTo>
                      <a:pt x="241" y="273"/>
                      <a:pt x="241" y="273"/>
                      <a:pt x="241" y="273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241" y="238"/>
                      <a:pt x="241" y="238"/>
                      <a:pt x="241" y="238"/>
                    </a:cubicBezTo>
                    <a:cubicBezTo>
                      <a:pt x="378" y="168"/>
                      <a:pt x="378" y="168"/>
                      <a:pt x="378" y="168"/>
                    </a:cubicBezTo>
                    <a:lnTo>
                      <a:pt x="378" y="203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5" name="Google Shape;795;p52"/>
            <p:cNvGrpSpPr/>
            <p:nvPr/>
          </p:nvGrpSpPr>
          <p:grpSpPr>
            <a:xfrm>
              <a:off x="3612711" y="2993420"/>
              <a:ext cx="2524619" cy="451358"/>
              <a:chOff x="3476302" y="2993420"/>
              <a:chExt cx="2524619" cy="451358"/>
            </a:xfrm>
          </p:grpSpPr>
          <p:sp>
            <p:nvSpPr>
              <p:cNvPr id="796" name="Google Shape;796;p52"/>
              <p:cNvSpPr/>
              <p:nvPr/>
            </p:nvSpPr>
            <p:spPr>
              <a:xfrm>
                <a:off x="4281216" y="3015549"/>
                <a:ext cx="1719705" cy="407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B3E"/>
                  </a:buClr>
                  <a:buSzPts val="1300"/>
                  <a:buFont typeface="Arial"/>
                  <a:buNone/>
                </a:pP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Анкетирование</a:t>
                </a:r>
                <a:b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 краудсорсинг</a:t>
                </a:r>
                <a:endParaRPr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3476302" y="2993420"/>
                <a:ext cx="451358" cy="45135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304" y="64"/>
                    </a:moveTo>
                    <a:cubicBezTo>
                      <a:pt x="272" y="64"/>
                      <a:pt x="272" y="64"/>
                      <a:pt x="272" y="64"/>
                    </a:cubicBezTo>
                    <a:cubicBezTo>
                      <a:pt x="272" y="208"/>
                      <a:pt x="272" y="208"/>
                      <a:pt x="272" y="208"/>
                    </a:cubicBezTo>
                    <a:cubicBezTo>
                      <a:pt x="64" y="208"/>
                      <a:pt x="64" y="208"/>
                      <a:pt x="64" y="208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4" y="249"/>
                      <a:pt x="71" y="256"/>
                      <a:pt x="80" y="256"/>
                    </a:cubicBezTo>
                    <a:cubicBezTo>
                      <a:pt x="256" y="256"/>
                      <a:pt x="256" y="256"/>
                      <a:pt x="256" y="256"/>
                    </a:cubicBezTo>
                    <a:cubicBezTo>
                      <a:pt x="320" y="320"/>
                      <a:pt x="320" y="320"/>
                      <a:pt x="320" y="320"/>
                    </a:cubicBezTo>
                    <a:cubicBezTo>
                      <a:pt x="320" y="80"/>
                      <a:pt x="320" y="80"/>
                      <a:pt x="320" y="80"/>
                    </a:cubicBezTo>
                    <a:cubicBezTo>
                      <a:pt x="320" y="72"/>
                      <a:pt x="313" y="64"/>
                      <a:pt x="304" y="64"/>
                    </a:cubicBezTo>
                    <a:close/>
                    <a:moveTo>
                      <a:pt x="240" y="160"/>
                    </a:move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8"/>
                      <a:pt x="233" y="0"/>
                      <a:pt x="22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8"/>
                      <a:pt x="0" y="16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33" y="176"/>
                      <a:pt x="240" y="169"/>
                      <a:pt x="240" y="16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98" name="Google Shape;798;p52"/>
          <p:cNvGrpSpPr/>
          <p:nvPr/>
        </p:nvGrpSpPr>
        <p:grpSpPr>
          <a:xfrm>
            <a:off x="3636658" y="4167081"/>
            <a:ext cx="2301837" cy="663346"/>
            <a:chOff x="6559935" y="3253448"/>
            <a:chExt cx="2301837" cy="663346"/>
          </a:xfrm>
        </p:grpSpPr>
        <p:sp>
          <p:nvSpPr>
            <p:cNvPr id="799" name="Google Shape;799;p52"/>
            <p:cNvSpPr/>
            <p:nvPr/>
          </p:nvSpPr>
          <p:spPr>
            <a:xfrm>
              <a:off x="7325335" y="3253448"/>
              <a:ext cx="1536437" cy="663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B3E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Вопрос-ответ </a:t>
              </a:r>
              <a:b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на сайте md.mos.ru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800" name="Google Shape;800;p52"/>
            <p:cNvGrpSpPr/>
            <p:nvPr/>
          </p:nvGrpSpPr>
          <p:grpSpPr>
            <a:xfrm>
              <a:off x="6559935" y="3375571"/>
              <a:ext cx="479425" cy="419100"/>
              <a:chOff x="8958263" y="1125538"/>
              <a:chExt cx="479425" cy="419100"/>
            </a:xfrm>
          </p:grpSpPr>
          <p:sp>
            <p:nvSpPr>
              <p:cNvPr id="801" name="Google Shape;801;p52"/>
              <p:cNvSpPr/>
              <p:nvPr/>
            </p:nvSpPr>
            <p:spPr>
              <a:xfrm>
                <a:off x="9097963" y="1503363"/>
                <a:ext cx="200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3" extrusionOk="0">
                    <a:moveTo>
                      <a:pt x="13" y="0"/>
                    </a:moveTo>
                    <a:cubicBezTo>
                      <a:pt x="5" y="0"/>
                      <a:pt x="0" y="6"/>
                      <a:pt x="0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9" y="0"/>
                      <a:pt x="51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52"/>
              <p:cNvSpPr/>
              <p:nvPr/>
            </p:nvSpPr>
            <p:spPr>
              <a:xfrm>
                <a:off x="8958263" y="1125538"/>
                <a:ext cx="479425" cy="36036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16" extrusionOk="0">
                    <a:moveTo>
                      <a:pt x="154" y="116"/>
                    </a:move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6"/>
                      <a:pt x="149" y="0"/>
                      <a:pt x="14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lose/>
                    <a:moveTo>
                      <a:pt x="11" y="19"/>
                    </a:moveTo>
                    <a:cubicBezTo>
                      <a:pt x="11" y="15"/>
                      <a:pt x="15" y="11"/>
                      <a:pt x="21" y="11"/>
                    </a:cubicBezTo>
                    <a:cubicBezTo>
                      <a:pt x="21" y="11"/>
                      <a:pt x="21" y="11"/>
                      <a:pt x="134" y="11"/>
                    </a:cubicBezTo>
                    <a:cubicBezTo>
                      <a:pt x="139" y="11"/>
                      <a:pt x="143" y="15"/>
                      <a:pt x="143" y="19"/>
                    </a:cubicBezTo>
                    <a:cubicBezTo>
                      <a:pt x="143" y="19"/>
                      <a:pt x="143" y="19"/>
                      <a:pt x="143" y="101"/>
                    </a:cubicBezTo>
                    <a:cubicBezTo>
                      <a:pt x="143" y="101"/>
                      <a:pt x="143" y="101"/>
                      <a:pt x="11" y="101"/>
                    </a:cubicBezTo>
                    <a:cubicBezTo>
                      <a:pt x="11" y="101"/>
                      <a:pt x="11" y="101"/>
                      <a:pt x="11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52"/>
              <p:cNvSpPr/>
              <p:nvPr/>
            </p:nvSpPr>
            <p:spPr>
              <a:xfrm>
                <a:off x="9012238" y="1174750"/>
                <a:ext cx="37147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9" extrusionOk="0">
                    <a:moveTo>
                      <a:pt x="117" y="0"/>
                    </a:moveTo>
                    <a:cubicBezTo>
                      <a:pt x="117" y="0"/>
                      <a:pt x="117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79"/>
                    </a:cubicBezTo>
                    <a:cubicBezTo>
                      <a:pt x="0" y="79"/>
                      <a:pt x="0" y="79"/>
                      <a:pt x="120" y="79"/>
                    </a:cubicBezTo>
                    <a:cubicBezTo>
                      <a:pt x="120" y="79"/>
                      <a:pt x="120" y="79"/>
                      <a:pt x="120" y="3"/>
                    </a:cubicBezTo>
                    <a:cubicBezTo>
                      <a:pt x="120" y="1"/>
                      <a:pt x="119" y="0"/>
                      <a:pt x="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4" name="Google Shape;804;p52"/>
          <p:cNvGrpSpPr/>
          <p:nvPr/>
        </p:nvGrpSpPr>
        <p:grpSpPr>
          <a:xfrm>
            <a:off x="1041511" y="2846391"/>
            <a:ext cx="2021974" cy="425548"/>
            <a:chOff x="1041511" y="3092378"/>
            <a:chExt cx="2021974" cy="425548"/>
          </a:xfrm>
        </p:grpSpPr>
        <p:sp>
          <p:nvSpPr>
            <p:cNvPr id="805" name="Google Shape;805;p52"/>
            <p:cNvSpPr/>
            <p:nvPr/>
          </p:nvSpPr>
          <p:spPr>
            <a:xfrm>
              <a:off x="1815098" y="3103666"/>
              <a:ext cx="1248387" cy="381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Горячая линия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41511" y="3092378"/>
              <a:ext cx="425548" cy="425548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2" y="200"/>
                  </a:moveTo>
                  <a:cubicBezTo>
                    <a:pt x="252" y="200"/>
                    <a:pt x="233" y="197"/>
                    <a:pt x="215" y="191"/>
                  </a:cubicBezTo>
                  <a:cubicBezTo>
                    <a:pt x="210" y="189"/>
                    <a:pt x="203" y="190"/>
                    <a:pt x="199" y="195"/>
                  </a:cubicBezTo>
                  <a:cubicBezTo>
                    <a:pt x="164" y="230"/>
                    <a:pt x="164" y="230"/>
                    <a:pt x="164" y="230"/>
                  </a:cubicBezTo>
                  <a:cubicBezTo>
                    <a:pt x="118" y="207"/>
                    <a:pt x="81" y="170"/>
                    <a:pt x="58" y="125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8" y="85"/>
                    <a:pt x="99" y="79"/>
                    <a:pt x="97" y="73"/>
                  </a:cubicBezTo>
                  <a:cubicBezTo>
                    <a:pt x="92" y="55"/>
                    <a:pt x="88" y="36"/>
                    <a:pt x="88" y="16"/>
                  </a:cubicBezTo>
                  <a:cubicBezTo>
                    <a:pt x="88" y="7"/>
                    <a:pt x="81" y="0"/>
                    <a:pt x="7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166"/>
                    <a:pt x="122" y="288"/>
                    <a:pt x="272" y="288"/>
                  </a:cubicBezTo>
                  <a:cubicBezTo>
                    <a:pt x="281" y="288"/>
                    <a:pt x="288" y="281"/>
                    <a:pt x="288" y="272"/>
                  </a:cubicBezTo>
                  <a:cubicBezTo>
                    <a:pt x="288" y="216"/>
                    <a:pt x="288" y="216"/>
                    <a:pt x="288" y="216"/>
                  </a:cubicBezTo>
                  <a:cubicBezTo>
                    <a:pt x="288" y="207"/>
                    <a:pt x="281" y="200"/>
                    <a:pt x="272" y="200"/>
                  </a:cubicBezTo>
                  <a:close/>
                  <a:moveTo>
                    <a:pt x="144" y="0"/>
                  </a:moveTo>
                  <a:cubicBezTo>
                    <a:pt x="144" y="160"/>
                    <a:pt x="144" y="160"/>
                    <a:pt x="144" y="160"/>
                  </a:cubicBezTo>
                  <a:cubicBezTo>
                    <a:pt x="192" y="112"/>
                    <a:pt x="192" y="112"/>
                    <a:pt x="192" y="112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144" y="0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3612711" y="2083887"/>
            <a:ext cx="1585190" cy="444485"/>
            <a:chOff x="3472522" y="2337793"/>
            <a:chExt cx="1585190" cy="444485"/>
          </a:xfrm>
        </p:grpSpPr>
        <p:sp>
          <p:nvSpPr>
            <p:cNvPr id="808" name="Google Shape;808;p52"/>
            <p:cNvSpPr/>
            <p:nvPr/>
          </p:nvSpPr>
          <p:spPr>
            <a:xfrm>
              <a:off x="4279834" y="2447227"/>
              <a:ext cx="777878" cy="247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Соцсети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472522" y="2337793"/>
              <a:ext cx="555400" cy="444485"/>
            </a:xfrm>
            <a:custGeom>
              <a:avLst/>
              <a:gdLst/>
              <a:ahLst/>
              <a:cxnLst/>
              <a:rect l="l" t="t" r="r" b="b"/>
              <a:pathLst>
                <a:path w="525" h="420" extrusionOk="0">
                  <a:moveTo>
                    <a:pt x="420" y="184"/>
                  </a:moveTo>
                  <a:cubicBezTo>
                    <a:pt x="420" y="236"/>
                    <a:pt x="420" y="236"/>
                    <a:pt x="420" y="236"/>
                  </a:cubicBezTo>
                  <a:cubicBezTo>
                    <a:pt x="525" y="236"/>
                    <a:pt x="525" y="236"/>
                    <a:pt x="525" y="236"/>
                  </a:cubicBezTo>
                  <a:cubicBezTo>
                    <a:pt x="525" y="184"/>
                    <a:pt x="525" y="184"/>
                    <a:pt x="525" y="184"/>
                  </a:cubicBezTo>
                  <a:lnTo>
                    <a:pt x="420" y="184"/>
                  </a:lnTo>
                  <a:close/>
                  <a:moveTo>
                    <a:pt x="368" y="357"/>
                  </a:moveTo>
                  <a:cubicBezTo>
                    <a:pt x="393" y="376"/>
                    <a:pt x="426" y="400"/>
                    <a:pt x="452" y="420"/>
                  </a:cubicBezTo>
                  <a:cubicBezTo>
                    <a:pt x="462" y="406"/>
                    <a:pt x="473" y="392"/>
                    <a:pt x="483" y="378"/>
                  </a:cubicBezTo>
                  <a:cubicBezTo>
                    <a:pt x="457" y="358"/>
                    <a:pt x="424" y="334"/>
                    <a:pt x="399" y="315"/>
                  </a:cubicBezTo>
                  <a:cubicBezTo>
                    <a:pt x="389" y="329"/>
                    <a:pt x="378" y="343"/>
                    <a:pt x="368" y="357"/>
                  </a:cubicBezTo>
                  <a:close/>
                  <a:moveTo>
                    <a:pt x="483" y="42"/>
                  </a:moveTo>
                  <a:cubicBezTo>
                    <a:pt x="473" y="28"/>
                    <a:pt x="462" y="14"/>
                    <a:pt x="452" y="0"/>
                  </a:cubicBezTo>
                  <a:cubicBezTo>
                    <a:pt x="426" y="19"/>
                    <a:pt x="393" y="44"/>
                    <a:pt x="368" y="63"/>
                  </a:cubicBezTo>
                  <a:cubicBezTo>
                    <a:pt x="378" y="77"/>
                    <a:pt x="389" y="91"/>
                    <a:pt x="399" y="105"/>
                  </a:cubicBezTo>
                  <a:cubicBezTo>
                    <a:pt x="424" y="86"/>
                    <a:pt x="457" y="62"/>
                    <a:pt x="483" y="42"/>
                  </a:cubicBezTo>
                  <a:close/>
                  <a:moveTo>
                    <a:pt x="53" y="131"/>
                  </a:moveTo>
                  <a:cubicBezTo>
                    <a:pt x="24" y="131"/>
                    <a:pt x="0" y="155"/>
                    <a:pt x="0" y="184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65"/>
                    <a:pt x="24" y="289"/>
                    <a:pt x="53" y="289"/>
                  </a:cubicBezTo>
                  <a:cubicBezTo>
                    <a:pt x="79" y="289"/>
                    <a:pt x="79" y="289"/>
                    <a:pt x="79" y="289"/>
                  </a:cubicBezTo>
                  <a:cubicBezTo>
                    <a:pt x="79" y="394"/>
                    <a:pt x="79" y="394"/>
                    <a:pt x="79" y="394"/>
                  </a:cubicBezTo>
                  <a:cubicBezTo>
                    <a:pt x="131" y="394"/>
                    <a:pt x="131" y="394"/>
                    <a:pt x="131" y="394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58" y="289"/>
                    <a:pt x="158" y="289"/>
                    <a:pt x="158" y="289"/>
                  </a:cubicBezTo>
                  <a:cubicBezTo>
                    <a:pt x="289" y="367"/>
                    <a:pt x="289" y="367"/>
                    <a:pt x="289" y="367"/>
                  </a:cubicBezTo>
                  <a:cubicBezTo>
                    <a:pt x="289" y="52"/>
                    <a:pt x="289" y="52"/>
                    <a:pt x="289" y="52"/>
                  </a:cubicBezTo>
                  <a:cubicBezTo>
                    <a:pt x="158" y="131"/>
                    <a:pt x="158" y="131"/>
                    <a:pt x="158" y="131"/>
                  </a:cubicBezTo>
                  <a:lnTo>
                    <a:pt x="53" y="131"/>
                  </a:lnTo>
                  <a:close/>
                  <a:moveTo>
                    <a:pt x="354" y="210"/>
                  </a:moveTo>
                  <a:cubicBezTo>
                    <a:pt x="354" y="175"/>
                    <a:pt x="339" y="144"/>
                    <a:pt x="315" y="122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39" y="276"/>
                    <a:pt x="354" y="245"/>
                    <a:pt x="354" y="21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52"/>
          <p:cNvGrpSpPr/>
          <p:nvPr/>
        </p:nvGrpSpPr>
        <p:grpSpPr>
          <a:xfrm>
            <a:off x="1089360" y="4284510"/>
            <a:ext cx="1997301" cy="509928"/>
            <a:chOff x="965312" y="4602616"/>
            <a:chExt cx="1997301" cy="509928"/>
          </a:xfrm>
        </p:grpSpPr>
        <p:sp>
          <p:nvSpPr>
            <p:cNvPr id="811" name="Google Shape;811;p52"/>
            <p:cNvSpPr/>
            <p:nvPr/>
          </p:nvSpPr>
          <p:spPr>
            <a:xfrm>
              <a:off x="1691050" y="4654008"/>
              <a:ext cx="1271563" cy="407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Мобильное приложение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2"/>
            <p:cNvSpPr/>
            <p:nvPr/>
          </p:nvSpPr>
          <p:spPr>
            <a:xfrm>
              <a:off x="965312" y="4602616"/>
              <a:ext cx="324385" cy="509928"/>
            </a:xfrm>
            <a:custGeom>
              <a:avLst/>
              <a:gdLst/>
              <a:ahLst/>
              <a:cxnLst/>
              <a:rect l="l" t="t" r="r" b="b"/>
              <a:pathLst>
                <a:path w="199" h="313" extrusionOk="0">
                  <a:moveTo>
                    <a:pt x="17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300"/>
                    <a:pt x="12" y="313"/>
                    <a:pt x="28" y="313"/>
                  </a:cubicBezTo>
                  <a:cubicBezTo>
                    <a:pt x="171" y="313"/>
                    <a:pt x="171" y="313"/>
                    <a:pt x="171" y="313"/>
                  </a:cubicBezTo>
                  <a:cubicBezTo>
                    <a:pt x="186" y="313"/>
                    <a:pt x="199" y="300"/>
                    <a:pt x="199" y="285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9" y="12"/>
                    <a:pt x="186" y="0"/>
                    <a:pt x="171" y="0"/>
                  </a:cubicBezTo>
                  <a:close/>
                  <a:moveTo>
                    <a:pt x="171" y="242"/>
                  </a:moveTo>
                  <a:cubicBezTo>
                    <a:pt x="28" y="242"/>
                    <a:pt x="28" y="242"/>
                    <a:pt x="28" y="242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171" y="71"/>
                    <a:pt x="171" y="71"/>
                    <a:pt x="171" y="71"/>
                  </a:cubicBezTo>
                  <a:lnTo>
                    <a:pt x="171" y="242"/>
                  </a:lnTo>
                  <a:close/>
                  <a:moveTo>
                    <a:pt x="156" y="129"/>
                  </a:moveTo>
                  <a:cubicBezTo>
                    <a:pt x="136" y="109"/>
                    <a:pt x="136" y="109"/>
                    <a:pt x="136" y="109"/>
                  </a:cubicBezTo>
                  <a:cubicBezTo>
                    <a:pt x="86" y="159"/>
                    <a:pt x="86" y="159"/>
                    <a:pt x="86" y="159"/>
                  </a:cubicBezTo>
                  <a:cubicBezTo>
                    <a:pt x="66" y="139"/>
                    <a:pt x="66" y="139"/>
                    <a:pt x="66" y="13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86" y="199"/>
                    <a:pt x="86" y="199"/>
                    <a:pt x="86" y="199"/>
                  </a:cubicBezTo>
                  <a:lnTo>
                    <a:pt x="156" y="129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52"/>
          <p:cNvGrpSpPr/>
          <p:nvPr/>
        </p:nvGrpSpPr>
        <p:grpSpPr>
          <a:xfrm>
            <a:off x="1041510" y="2095467"/>
            <a:ext cx="2493293" cy="433401"/>
            <a:chOff x="1041510" y="2380128"/>
            <a:chExt cx="2493293" cy="433401"/>
          </a:xfrm>
        </p:grpSpPr>
        <p:sp>
          <p:nvSpPr>
            <p:cNvPr id="814" name="Google Shape;814;p52"/>
            <p:cNvSpPr/>
            <p:nvPr/>
          </p:nvSpPr>
          <p:spPr>
            <a:xfrm>
              <a:off x="1815098" y="2417491"/>
              <a:ext cx="1719705" cy="358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B3E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Пульты</a:t>
              </a:r>
              <a:b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оценки качества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1041510" y="2380128"/>
              <a:ext cx="476247" cy="433401"/>
            </a:xfrm>
            <a:custGeom>
              <a:avLst/>
              <a:gdLst/>
              <a:ahLst/>
              <a:cxnLst/>
              <a:rect l="l" t="t" r="r" b="b"/>
              <a:pathLst>
                <a:path w="449" h="408" extrusionOk="0">
                  <a:moveTo>
                    <a:pt x="0" y="408"/>
                  </a:moveTo>
                  <a:cubicBezTo>
                    <a:pt x="82" y="408"/>
                    <a:pt x="82" y="408"/>
                    <a:pt x="82" y="408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0" y="163"/>
                    <a:pt x="0" y="163"/>
                    <a:pt x="0" y="163"/>
                  </a:cubicBezTo>
                  <a:lnTo>
                    <a:pt x="0" y="408"/>
                  </a:lnTo>
                  <a:close/>
                  <a:moveTo>
                    <a:pt x="449" y="184"/>
                  </a:moveTo>
                  <a:cubicBezTo>
                    <a:pt x="449" y="161"/>
                    <a:pt x="431" y="143"/>
                    <a:pt x="408" y="143"/>
                  </a:cubicBezTo>
                  <a:cubicBezTo>
                    <a:pt x="280" y="143"/>
                    <a:pt x="280" y="143"/>
                    <a:pt x="280" y="143"/>
                  </a:cubicBezTo>
                  <a:cubicBezTo>
                    <a:pt x="299" y="49"/>
                    <a:pt x="299" y="49"/>
                    <a:pt x="299" y="49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300" y="34"/>
                    <a:pt x="296" y="27"/>
                    <a:pt x="291" y="21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27" y="142"/>
                    <a:pt x="123" y="152"/>
                    <a:pt x="123" y="163"/>
                  </a:cubicBezTo>
                  <a:cubicBezTo>
                    <a:pt x="123" y="367"/>
                    <a:pt x="123" y="367"/>
                    <a:pt x="123" y="367"/>
                  </a:cubicBezTo>
                  <a:cubicBezTo>
                    <a:pt x="123" y="390"/>
                    <a:pt x="141" y="408"/>
                    <a:pt x="163" y="408"/>
                  </a:cubicBezTo>
                  <a:cubicBezTo>
                    <a:pt x="347" y="408"/>
                    <a:pt x="347" y="408"/>
                    <a:pt x="347" y="408"/>
                  </a:cubicBezTo>
                  <a:cubicBezTo>
                    <a:pt x="364" y="408"/>
                    <a:pt x="379" y="398"/>
                    <a:pt x="385" y="383"/>
                  </a:cubicBezTo>
                  <a:cubicBezTo>
                    <a:pt x="446" y="239"/>
                    <a:pt x="446" y="239"/>
                    <a:pt x="446" y="239"/>
                  </a:cubicBezTo>
                  <a:cubicBezTo>
                    <a:pt x="448" y="235"/>
                    <a:pt x="449" y="230"/>
                    <a:pt x="449" y="224"/>
                  </a:cubicBezTo>
                  <a:lnTo>
                    <a:pt x="449" y="184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52"/>
          <p:cNvGrpSpPr/>
          <p:nvPr/>
        </p:nvGrpSpPr>
        <p:grpSpPr>
          <a:xfrm>
            <a:off x="3602009" y="3516166"/>
            <a:ext cx="2326975" cy="550031"/>
            <a:chOff x="6507276" y="2355257"/>
            <a:chExt cx="2326975" cy="550031"/>
          </a:xfrm>
        </p:grpSpPr>
        <p:sp>
          <p:nvSpPr>
            <p:cNvPr id="817" name="Google Shape;817;p52"/>
            <p:cNvSpPr/>
            <p:nvPr/>
          </p:nvSpPr>
          <p:spPr>
            <a:xfrm>
              <a:off x="7325335" y="2355257"/>
              <a:ext cx="1508916" cy="550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Книга отзывов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и предложений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818" name="Google Shape;818;p52"/>
            <p:cNvGrpSpPr/>
            <p:nvPr/>
          </p:nvGrpSpPr>
          <p:grpSpPr>
            <a:xfrm>
              <a:off x="6507276" y="2450935"/>
              <a:ext cx="536149" cy="358675"/>
              <a:chOff x="-2001838" y="8077200"/>
              <a:chExt cx="1050925" cy="809625"/>
            </a:xfrm>
          </p:grpSpPr>
          <p:sp>
            <p:nvSpPr>
              <p:cNvPr id="819" name="Google Shape;819;p52"/>
              <p:cNvSpPr/>
              <p:nvPr/>
            </p:nvSpPr>
            <p:spPr>
              <a:xfrm>
                <a:off x="-2001838" y="8077200"/>
                <a:ext cx="10509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96" extrusionOk="0">
                    <a:moveTo>
                      <a:pt x="467" y="11"/>
                    </a:moveTo>
                    <a:cubicBezTo>
                      <a:pt x="441" y="3"/>
                      <a:pt x="413" y="0"/>
                      <a:pt x="385" y="0"/>
                    </a:cubicBezTo>
                    <a:cubicBezTo>
                      <a:pt x="340" y="0"/>
                      <a:pt x="291" y="9"/>
                      <a:pt x="257" y="35"/>
                    </a:cubicBezTo>
                    <a:cubicBezTo>
                      <a:pt x="223" y="9"/>
                      <a:pt x="174" y="0"/>
                      <a:pt x="129" y="0"/>
                    </a:cubicBezTo>
                    <a:cubicBezTo>
                      <a:pt x="83" y="0"/>
                      <a:pt x="34" y="9"/>
                      <a:pt x="0" y="35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382"/>
                      <a:pt x="6" y="388"/>
                      <a:pt x="12" y="388"/>
                    </a:cubicBezTo>
                    <a:cubicBezTo>
                      <a:pt x="14" y="388"/>
                      <a:pt x="15" y="387"/>
                      <a:pt x="18" y="387"/>
                    </a:cubicBezTo>
                    <a:cubicBezTo>
                      <a:pt x="49" y="372"/>
                      <a:pt x="95" y="361"/>
                      <a:pt x="129" y="361"/>
                    </a:cubicBezTo>
                    <a:cubicBezTo>
                      <a:pt x="174" y="361"/>
                      <a:pt x="223" y="371"/>
                      <a:pt x="257" y="396"/>
                    </a:cubicBezTo>
                    <a:cubicBezTo>
                      <a:pt x="288" y="376"/>
                      <a:pt x="346" y="361"/>
                      <a:pt x="385" y="361"/>
                    </a:cubicBezTo>
                    <a:cubicBezTo>
                      <a:pt x="424" y="361"/>
                      <a:pt x="463" y="368"/>
                      <a:pt x="496" y="386"/>
                    </a:cubicBezTo>
                    <a:cubicBezTo>
                      <a:pt x="498" y="387"/>
                      <a:pt x="500" y="387"/>
                      <a:pt x="502" y="387"/>
                    </a:cubicBezTo>
                    <a:cubicBezTo>
                      <a:pt x="508" y="387"/>
                      <a:pt x="514" y="381"/>
                      <a:pt x="514" y="375"/>
                    </a:cubicBezTo>
                    <a:cubicBezTo>
                      <a:pt x="514" y="35"/>
                      <a:pt x="514" y="35"/>
                      <a:pt x="514" y="35"/>
                    </a:cubicBezTo>
                    <a:cubicBezTo>
                      <a:pt x="500" y="24"/>
                      <a:pt x="484" y="17"/>
                      <a:pt x="467" y="11"/>
                    </a:cubicBezTo>
                    <a:close/>
                    <a:moveTo>
                      <a:pt x="467" y="326"/>
                    </a:moveTo>
                    <a:cubicBezTo>
                      <a:pt x="441" y="318"/>
                      <a:pt x="413" y="315"/>
                      <a:pt x="385" y="315"/>
                    </a:cubicBezTo>
                    <a:cubicBezTo>
                      <a:pt x="346" y="315"/>
                      <a:pt x="288" y="330"/>
                      <a:pt x="257" y="350"/>
                    </a:cubicBezTo>
                    <a:cubicBezTo>
                      <a:pt x="257" y="81"/>
                      <a:pt x="257" y="81"/>
                      <a:pt x="257" y="81"/>
                    </a:cubicBezTo>
                    <a:cubicBezTo>
                      <a:pt x="288" y="61"/>
                      <a:pt x="346" y="46"/>
                      <a:pt x="385" y="46"/>
                    </a:cubicBezTo>
                    <a:cubicBezTo>
                      <a:pt x="413" y="46"/>
                      <a:pt x="441" y="50"/>
                      <a:pt x="467" y="58"/>
                    </a:cubicBezTo>
                    <a:lnTo>
                      <a:pt x="467" y="326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52"/>
              <p:cNvSpPr/>
              <p:nvPr/>
            </p:nvSpPr>
            <p:spPr>
              <a:xfrm>
                <a:off x="-1428750" y="8291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105" y="35"/>
                    </a:move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45" y="2"/>
                      <a:pt x="125" y="0"/>
                      <a:pt x="105" y="0"/>
                    </a:cubicBezTo>
                    <a:cubicBezTo>
                      <a:pt x="66" y="0"/>
                      <a:pt x="30" y="6"/>
                      <a:pt x="0" y="1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52"/>
              <p:cNvSpPr/>
              <p:nvPr/>
            </p:nvSpPr>
            <p:spPr>
              <a:xfrm>
                <a:off x="-1428750" y="8418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0" y="1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45" y="2"/>
                      <a:pt x="125" y="0"/>
                      <a:pt x="105" y="0"/>
                    </a:cubicBezTo>
                    <a:cubicBezTo>
                      <a:pt x="66" y="0"/>
                      <a:pt x="30" y="7"/>
                      <a:pt x="0" y="19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52"/>
              <p:cNvSpPr/>
              <p:nvPr/>
            </p:nvSpPr>
            <p:spPr>
              <a:xfrm>
                <a:off x="-1428750" y="8545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105" y="0"/>
                    </a:moveTo>
                    <a:cubicBezTo>
                      <a:pt x="66" y="0"/>
                      <a:pt x="30" y="7"/>
                      <a:pt x="0" y="1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45" y="2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23" name="Google Shape;82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0685" y="708231"/>
            <a:ext cx="2156884" cy="24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4243" y="3020075"/>
            <a:ext cx="2153326" cy="191230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5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0">
          <a:extLst>
            <a:ext uri="{FF2B5EF4-FFF2-40B4-BE49-F238E27FC236}">
              <a16:creationId xmlns:a16="http://schemas.microsoft.com/office/drawing/2014/main" xmlns="" id="{A4402960-536F-57EA-E0F4-EC2D73CB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45">
            <a:extLst>
              <a:ext uri="{FF2B5EF4-FFF2-40B4-BE49-F238E27FC236}">
                <a16:creationId xmlns:a16="http://schemas.microsoft.com/office/drawing/2014/main" xmlns="" id="{E78F5376-AACD-E457-0C88-D8AF082BC9F3}"/>
              </a:ext>
            </a:extLst>
          </p:cNvPr>
          <p:cNvGrpSpPr/>
          <p:nvPr/>
        </p:nvGrpSpPr>
        <p:grpSpPr>
          <a:xfrm>
            <a:off x="677426" y="1332205"/>
            <a:ext cx="7850083" cy="1923789"/>
            <a:chOff x="923480" y="1027405"/>
            <a:chExt cx="7850083" cy="1923789"/>
          </a:xfrm>
        </p:grpSpPr>
        <p:sp>
          <p:nvSpPr>
            <p:cNvPr id="622" name="Google Shape;622;p45">
              <a:extLst>
                <a:ext uri="{FF2B5EF4-FFF2-40B4-BE49-F238E27FC236}">
                  <a16:creationId xmlns:a16="http://schemas.microsoft.com/office/drawing/2014/main" xmlns="" id="{9545EAD3-918B-D48F-322E-74352F72C7EC}"/>
                </a:ext>
              </a:extLst>
            </p:cNvPr>
            <p:cNvSpPr/>
            <p:nvPr/>
          </p:nvSpPr>
          <p:spPr>
            <a:xfrm>
              <a:off x="923480" y="1027405"/>
              <a:ext cx="700934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600" b="1" i="0" u="none" strike="noStrike" cap="none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ОБРАЗОВАТЕЛЬНЫЙ ЦЕНТР «АКАДЕМИЯ ИСКРЕННЕГО СЕРВИСА»</a:t>
              </a:r>
            </a:p>
          </p:txBody>
        </p:sp>
        <p:cxnSp>
          <p:nvCxnSpPr>
            <p:cNvPr id="623" name="Google Shape;623;p45">
              <a:extLst>
                <a:ext uri="{FF2B5EF4-FFF2-40B4-BE49-F238E27FC236}">
                  <a16:creationId xmlns:a16="http://schemas.microsoft.com/office/drawing/2014/main" xmlns="" id="{B9BCC0AE-2A02-4C14-2796-1812AB5F9E46}"/>
                </a:ext>
              </a:extLst>
            </p:cNvPr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24" name="Google Shape;624;p45">
              <a:extLst>
                <a:ext uri="{FF2B5EF4-FFF2-40B4-BE49-F238E27FC236}">
                  <a16:creationId xmlns:a16="http://schemas.microsoft.com/office/drawing/2014/main" xmlns="" id="{68CE117A-4F1F-9D36-3A0F-E25B7F4AB99B}"/>
                </a:ext>
              </a:extLst>
            </p:cNvPr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625" name="Google Shape;625;p45">
                <a:extLst>
                  <a:ext uri="{FF2B5EF4-FFF2-40B4-BE49-F238E27FC236}">
                    <a16:creationId xmlns:a16="http://schemas.microsoft.com/office/drawing/2014/main" xmlns="" id="{9DAED8DD-A826-17C2-73D8-F049BF563B3D}"/>
                  </a:ext>
                </a:extLst>
              </p:cNvPr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5">
                <a:extLst>
                  <a:ext uri="{FF2B5EF4-FFF2-40B4-BE49-F238E27FC236}">
                    <a16:creationId xmlns:a16="http://schemas.microsoft.com/office/drawing/2014/main" xmlns="" id="{D4F6ED73-55B7-1C81-2DDE-7E854CE31D8E}"/>
                  </a:ext>
                </a:extLst>
              </p:cNvPr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5">
                <a:extLst>
                  <a:ext uri="{FF2B5EF4-FFF2-40B4-BE49-F238E27FC236}">
                    <a16:creationId xmlns:a16="http://schemas.microsoft.com/office/drawing/2014/main" xmlns="" id="{44D748CF-AFFD-D024-7D3C-1C6BFB21A4A2}"/>
                  </a:ext>
                </a:extLst>
              </p:cNvPr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5">
                <a:extLst>
                  <a:ext uri="{FF2B5EF4-FFF2-40B4-BE49-F238E27FC236}">
                    <a16:creationId xmlns:a16="http://schemas.microsoft.com/office/drawing/2014/main" xmlns="" id="{5F0C4E24-1D51-29B6-6559-1B8615114645}"/>
                  </a:ext>
                </a:extLst>
              </p:cNvPr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5">
                <a:extLst>
                  <a:ext uri="{FF2B5EF4-FFF2-40B4-BE49-F238E27FC236}">
                    <a16:creationId xmlns:a16="http://schemas.microsoft.com/office/drawing/2014/main" xmlns="" id="{B63B32E2-0597-864F-1B12-ADB9869EC011}"/>
                  </a:ext>
                </a:extLst>
              </p:cNvPr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5">
                <a:extLst>
                  <a:ext uri="{FF2B5EF4-FFF2-40B4-BE49-F238E27FC236}">
                    <a16:creationId xmlns:a16="http://schemas.microsoft.com/office/drawing/2014/main" xmlns="" id="{58FEB1F8-1A16-E040-5FA6-A077747D0E8B}"/>
                  </a:ext>
                </a:extLst>
              </p:cNvPr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5">
                <a:extLst>
                  <a:ext uri="{FF2B5EF4-FFF2-40B4-BE49-F238E27FC236}">
                    <a16:creationId xmlns:a16="http://schemas.microsoft.com/office/drawing/2014/main" xmlns="" id="{8D0111F7-7206-E9C9-B93C-BF4910A3815F}"/>
                  </a:ext>
                </a:extLst>
              </p:cNvPr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5">
                <a:extLst>
                  <a:ext uri="{FF2B5EF4-FFF2-40B4-BE49-F238E27FC236}">
                    <a16:creationId xmlns:a16="http://schemas.microsoft.com/office/drawing/2014/main" xmlns="" id="{C0C8E6C9-747F-22D3-1D3D-15A3677BA937}"/>
                  </a:ext>
                </a:extLst>
              </p:cNvPr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5">
                <a:extLst>
                  <a:ext uri="{FF2B5EF4-FFF2-40B4-BE49-F238E27FC236}">
                    <a16:creationId xmlns:a16="http://schemas.microsoft.com/office/drawing/2014/main" xmlns="" id="{CA027D26-8408-C8A6-D700-D15645512560}"/>
                  </a:ext>
                </a:extLst>
              </p:cNvPr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5">
                <a:extLst>
                  <a:ext uri="{FF2B5EF4-FFF2-40B4-BE49-F238E27FC236}">
                    <a16:creationId xmlns:a16="http://schemas.microsoft.com/office/drawing/2014/main" xmlns="" id="{64944007-F5B0-95E3-6290-5E8FFEEA9636}"/>
                  </a:ext>
                </a:extLst>
              </p:cNvPr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5">
                <a:extLst>
                  <a:ext uri="{FF2B5EF4-FFF2-40B4-BE49-F238E27FC236}">
                    <a16:creationId xmlns:a16="http://schemas.microsoft.com/office/drawing/2014/main" xmlns="" id="{201D4769-C576-1623-56DD-D547253FB74B}"/>
                  </a:ext>
                </a:extLst>
              </p:cNvPr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5">
                <a:extLst>
                  <a:ext uri="{FF2B5EF4-FFF2-40B4-BE49-F238E27FC236}">
                    <a16:creationId xmlns:a16="http://schemas.microsoft.com/office/drawing/2014/main" xmlns="" id="{9CE35C74-97E0-F528-9E32-7D0EFAFD11A7}"/>
                  </a:ext>
                </a:extLst>
              </p:cNvPr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5">
                <a:extLst>
                  <a:ext uri="{FF2B5EF4-FFF2-40B4-BE49-F238E27FC236}">
                    <a16:creationId xmlns:a16="http://schemas.microsoft.com/office/drawing/2014/main" xmlns="" id="{0F6B14FC-27F3-C65B-5E6E-4460D4066BBF}"/>
                  </a:ext>
                </a:extLst>
              </p:cNvPr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5">
                <a:extLst>
                  <a:ext uri="{FF2B5EF4-FFF2-40B4-BE49-F238E27FC236}">
                    <a16:creationId xmlns:a16="http://schemas.microsoft.com/office/drawing/2014/main" xmlns="" id="{94FF0461-8CB1-AEA6-56A9-1810D6B7C2D7}"/>
                  </a:ext>
                </a:extLst>
              </p:cNvPr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5">
                <a:extLst>
                  <a:ext uri="{FF2B5EF4-FFF2-40B4-BE49-F238E27FC236}">
                    <a16:creationId xmlns:a16="http://schemas.microsoft.com/office/drawing/2014/main" xmlns="" id="{2FEDCCAE-5D50-2A4A-15F5-F85FB2310A28}"/>
                  </a:ext>
                </a:extLst>
              </p:cNvPr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5">
                <a:extLst>
                  <a:ext uri="{FF2B5EF4-FFF2-40B4-BE49-F238E27FC236}">
                    <a16:creationId xmlns:a16="http://schemas.microsoft.com/office/drawing/2014/main" xmlns="" id="{2DAAA1AF-EC10-E87D-B0AF-F1EA6839AC18}"/>
                  </a:ext>
                </a:extLst>
              </p:cNvPr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5">
                <a:extLst>
                  <a:ext uri="{FF2B5EF4-FFF2-40B4-BE49-F238E27FC236}">
                    <a16:creationId xmlns:a16="http://schemas.microsoft.com/office/drawing/2014/main" xmlns="" id="{48DFDB0C-12A9-D692-BFF6-A3046A0D290C}"/>
                  </a:ext>
                </a:extLst>
              </p:cNvPr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5">
                <a:extLst>
                  <a:ext uri="{FF2B5EF4-FFF2-40B4-BE49-F238E27FC236}">
                    <a16:creationId xmlns:a16="http://schemas.microsoft.com/office/drawing/2014/main" xmlns="" id="{60DD74F1-2F24-6815-D3CF-8F841C4EEC6C}"/>
                  </a:ext>
                </a:extLst>
              </p:cNvPr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5">
                <a:extLst>
                  <a:ext uri="{FF2B5EF4-FFF2-40B4-BE49-F238E27FC236}">
                    <a16:creationId xmlns:a16="http://schemas.microsoft.com/office/drawing/2014/main" xmlns="" id="{5C7BB633-BBDD-1465-D66E-5F3E8CA152C4}"/>
                  </a:ext>
                </a:extLst>
              </p:cNvPr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5">
                <a:extLst>
                  <a:ext uri="{FF2B5EF4-FFF2-40B4-BE49-F238E27FC236}">
                    <a16:creationId xmlns:a16="http://schemas.microsoft.com/office/drawing/2014/main" xmlns="" id="{69DC57E5-A0FB-D04C-682B-DB0135C28EEB}"/>
                  </a:ext>
                </a:extLst>
              </p:cNvPr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5">
                <a:extLst>
                  <a:ext uri="{FF2B5EF4-FFF2-40B4-BE49-F238E27FC236}">
                    <a16:creationId xmlns:a16="http://schemas.microsoft.com/office/drawing/2014/main" xmlns="" id="{B944FDC5-2FC1-AB9F-9DE3-EF70658075C5}"/>
                  </a:ext>
                </a:extLst>
              </p:cNvPr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5">
                <a:extLst>
                  <a:ext uri="{FF2B5EF4-FFF2-40B4-BE49-F238E27FC236}">
                    <a16:creationId xmlns:a16="http://schemas.microsoft.com/office/drawing/2014/main" xmlns="" id="{E6B1286C-B284-0FD5-5F2D-D09B8DAAEEFB}"/>
                  </a:ext>
                </a:extLst>
              </p:cNvPr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5">
                <a:extLst>
                  <a:ext uri="{FF2B5EF4-FFF2-40B4-BE49-F238E27FC236}">
                    <a16:creationId xmlns:a16="http://schemas.microsoft.com/office/drawing/2014/main" xmlns="" id="{CE55CCBF-B6F7-AC30-6CC9-81762F0DB1B0}"/>
                  </a:ext>
                </a:extLst>
              </p:cNvPr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5">
                <a:extLst>
                  <a:ext uri="{FF2B5EF4-FFF2-40B4-BE49-F238E27FC236}">
                    <a16:creationId xmlns:a16="http://schemas.microsoft.com/office/drawing/2014/main" xmlns="" id="{595A12BB-FDB1-BDFD-9FD2-EA731F0E7533}"/>
                  </a:ext>
                </a:extLst>
              </p:cNvPr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5">
                <a:extLst>
                  <a:ext uri="{FF2B5EF4-FFF2-40B4-BE49-F238E27FC236}">
                    <a16:creationId xmlns:a16="http://schemas.microsoft.com/office/drawing/2014/main" xmlns="" id="{22C57531-6C52-C0AA-72B5-21EE7A18F510}"/>
                  </a:ext>
                </a:extLst>
              </p:cNvPr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5">
                <a:extLst>
                  <a:ext uri="{FF2B5EF4-FFF2-40B4-BE49-F238E27FC236}">
                    <a16:creationId xmlns:a16="http://schemas.microsoft.com/office/drawing/2014/main" xmlns="" id="{F1B5A699-E495-F8AB-0644-C3E9CEDF5C6B}"/>
                  </a:ext>
                </a:extLst>
              </p:cNvPr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5">
                <a:extLst>
                  <a:ext uri="{FF2B5EF4-FFF2-40B4-BE49-F238E27FC236}">
                    <a16:creationId xmlns:a16="http://schemas.microsoft.com/office/drawing/2014/main" xmlns="" id="{26FAF6E7-9F98-2AAB-368D-00202A458B64}"/>
                  </a:ext>
                </a:extLst>
              </p:cNvPr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5">
                <a:extLst>
                  <a:ext uri="{FF2B5EF4-FFF2-40B4-BE49-F238E27FC236}">
                    <a16:creationId xmlns:a16="http://schemas.microsoft.com/office/drawing/2014/main" xmlns="" id="{9CD4A287-7286-4F29-6D39-CD9B210FBDF1}"/>
                  </a:ext>
                </a:extLst>
              </p:cNvPr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5">
                <a:extLst>
                  <a:ext uri="{FF2B5EF4-FFF2-40B4-BE49-F238E27FC236}">
                    <a16:creationId xmlns:a16="http://schemas.microsoft.com/office/drawing/2014/main" xmlns="" id="{FDB92A1F-F5E7-5660-390A-1F903B1B2CBA}"/>
                  </a:ext>
                </a:extLst>
              </p:cNvPr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5">
                <a:extLst>
                  <a:ext uri="{FF2B5EF4-FFF2-40B4-BE49-F238E27FC236}">
                    <a16:creationId xmlns:a16="http://schemas.microsoft.com/office/drawing/2014/main" xmlns="" id="{F1632831-09D1-F0EB-56BE-C60D833442A6}"/>
                  </a:ext>
                </a:extLst>
              </p:cNvPr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5">
                <a:extLst>
                  <a:ext uri="{FF2B5EF4-FFF2-40B4-BE49-F238E27FC236}">
                    <a16:creationId xmlns:a16="http://schemas.microsoft.com/office/drawing/2014/main" xmlns="" id="{B66B6909-FE39-35C4-1CC0-4C46AC83BD23}"/>
                  </a:ext>
                </a:extLst>
              </p:cNvPr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5">
                <a:extLst>
                  <a:ext uri="{FF2B5EF4-FFF2-40B4-BE49-F238E27FC236}">
                    <a16:creationId xmlns:a16="http://schemas.microsoft.com/office/drawing/2014/main" xmlns="" id="{0C2243C1-DE80-7948-453F-6ABED2513EA3}"/>
                  </a:ext>
                </a:extLst>
              </p:cNvPr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5">
                <a:extLst>
                  <a:ext uri="{FF2B5EF4-FFF2-40B4-BE49-F238E27FC236}">
                    <a16:creationId xmlns:a16="http://schemas.microsoft.com/office/drawing/2014/main" xmlns="" id="{22D92A74-0B4C-55C2-D5A0-50375192AEA5}"/>
                  </a:ext>
                </a:extLst>
              </p:cNvPr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5">
                <a:extLst>
                  <a:ext uri="{FF2B5EF4-FFF2-40B4-BE49-F238E27FC236}">
                    <a16:creationId xmlns:a16="http://schemas.microsoft.com/office/drawing/2014/main" xmlns="" id="{01D4BEA0-8EC4-196A-9644-A893F8BADCE8}"/>
                  </a:ext>
                </a:extLst>
              </p:cNvPr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5">
                <a:extLst>
                  <a:ext uri="{FF2B5EF4-FFF2-40B4-BE49-F238E27FC236}">
                    <a16:creationId xmlns:a16="http://schemas.microsoft.com/office/drawing/2014/main" xmlns="" id="{11912FE7-C567-9515-D56A-0DAED3CD690C}"/>
                  </a:ext>
                </a:extLst>
              </p:cNvPr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5">
                <a:extLst>
                  <a:ext uri="{FF2B5EF4-FFF2-40B4-BE49-F238E27FC236}">
                    <a16:creationId xmlns:a16="http://schemas.microsoft.com/office/drawing/2014/main" xmlns="" id="{2065A3EE-9F4C-0A86-FD11-91B17AC8F7A4}"/>
                  </a:ext>
                </a:extLst>
              </p:cNvPr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5">
                <a:extLst>
                  <a:ext uri="{FF2B5EF4-FFF2-40B4-BE49-F238E27FC236}">
                    <a16:creationId xmlns:a16="http://schemas.microsoft.com/office/drawing/2014/main" xmlns="" id="{B5A65280-6F98-4ECA-32B8-AA2F542FBF36}"/>
                  </a:ext>
                </a:extLst>
              </p:cNvPr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5">
                <a:extLst>
                  <a:ext uri="{FF2B5EF4-FFF2-40B4-BE49-F238E27FC236}">
                    <a16:creationId xmlns:a16="http://schemas.microsoft.com/office/drawing/2014/main" xmlns="" id="{6D10D7B4-AF96-10EF-DFB8-B97B63711DC9}"/>
                  </a:ext>
                </a:extLst>
              </p:cNvPr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5">
                <a:extLst>
                  <a:ext uri="{FF2B5EF4-FFF2-40B4-BE49-F238E27FC236}">
                    <a16:creationId xmlns:a16="http://schemas.microsoft.com/office/drawing/2014/main" xmlns="" id="{2B73497E-2175-D691-785C-5C4A7DCFBA36}"/>
                  </a:ext>
                </a:extLst>
              </p:cNvPr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5">
                <a:extLst>
                  <a:ext uri="{FF2B5EF4-FFF2-40B4-BE49-F238E27FC236}">
                    <a16:creationId xmlns:a16="http://schemas.microsoft.com/office/drawing/2014/main" xmlns="" id="{CCCD54B3-7AB1-D7F9-B3E2-9C375C65C676}"/>
                  </a:ext>
                </a:extLst>
              </p:cNvPr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5">
                <a:extLst>
                  <a:ext uri="{FF2B5EF4-FFF2-40B4-BE49-F238E27FC236}">
                    <a16:creationId xmlns:a16="http://schemas.microsoft.com/office/drawing/2014/main" xmlns="" id="{8AD7632A-D7DD-59C7-56C3-DC8EA8A1D892}"/>
                  </a:ext>
                </a:extLst>
              </p:cNvPr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5">
                <a:extLst>
                  <a:ext uri="{FF2B5EF4-FFF2-40B4-BE49-F238E27FC236}">
                    <a16:creationId xmlns:a16="http://schemas.microsoft.com/office/drawing/2014/main" xmlns="" id="{75A5B9E3-9BE7-D5CE-646A-26C28B2D4E57}"/>
                  </a:ext>
                </a:extLst>
              </p:cNvPr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5">
                <a:extLst>
                  <a:ext uri="{FF2B5EF4-FFF2-40B4-BE49-F238E27FC236}">
                    <a16:creationId xmlns:a16="http://schemas.microsoft.com/office/drawing/2014/main" xmlns="" id="{5D898CC2-B56D-06E6-D86B-06EDA744578A}"/>
                  </a:ext>
                </a:extLst>
              </p:cNvPr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61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">
            <a:extLst>
              <a:ext uri="{FF2B5EF4-FFF2-40B4-BE49-F238E27FC236}">
                <a16:creationId xmlns:a16="http://schemas.microsoft.com/office/drawing/2014/main" xmlns="" id="{FE4CA497-F980-AA37-BC94-D2DE5003DA48}"/>
              </a:ext>
            </a:extLst>
          </p:cNvPr>
          <p:cNvSpPr/>
          <p:nvPr/>
        </p:nvSpPr>
        <p:spPr>
          <a:xfrm flipH="1">
            <a:off x="863547" y="3980262"/>
            <a:ext cx="7721980" cy="9679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F04B3E"/>
              </a:gs>
              <a:gs pos="25000">
                <a:srgbClr val="8CE5F7"/>
              </a:gs>
              <a:gs pos="0">
                <a:srgbClr val="D4F3FA"/>
              </a:gs>
              <a:gs pos="60000">
                <a:srgbClr val="FEB98F"/>
              </a:gs>
              <a:gs pos="81000">
                <a:srgbClr val="FD56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82" name="Google Shape;882;p54"/>
          <p:cNvSpPr txBox="1"/>
          <p:nvPr/>
        </p:nvSpPr>
        <p:spPr>
          <a:xfrm>
            <a:off x="758825" y="200352"/>
            <a:ext cx="6162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 sz="9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3" name="Google Shape;883;p54"/>
          <p:cNvSpPr/>
          <p:nvPr/>
        </p:nvSpPr>
        <p:spPr>
          <a:xfrm flipH="1">
            <a:off x="936144" y="2776910"/>
            <a:ext cx="3732109" cy="2163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4" name="Google Shape;884;p54"/>
          <p:cNvPicPr preferRelativeResize="0"/>
          <p:nvPr/>
        </p:nvPicPr>
        <p:blipFill rotWithShape="1">
          <a:blip r:embed="rId4">
            <a:alphaModFix/>
          </a:blip>
          <a:srcRect l="238" t="8868" b="22847"/>
          <a:stretch/>
        </p:blipFill>
        <p:spPr>
          <a:xfrm>
            <a:off x="4564531" y="522117"/>
            <a:ext cx="4013528" cy="1831479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4"/>
          <p:cNvSpPr/>
          <p:nvPr/>
        </p:nvSpPr>
        <p:spPr>
          <a:xfrm flipH="1">
            <a:off x="5001309" y="2886553"/>
            <a:ext cx="3759439" cy="12734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8" name="Google Shape;888;p54"/>
          <p:cNvSpPr txBox="1"/>
          <p:nvPr/>
        </p:nvSpPr>
        <p:spPr>
          <a:xfrm>
            <a:off x="4737670" y="4125851"/>
            <a:ext cx="248880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000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1,2</a:t>
            </a:r>
            <a:r>
              <a:rPr lang="ru" sz="2000" b="1" i="0" u="none" strike="noStrike" cap="none" dirty="0">
                <a:solidFill>
                  <a:srgbClr val="118BA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тыс.</a:t>
            </a:r>
            <a:endParaRPr b="1" dirty="0">
              <a:solidFill>
                <a:srgbClr val="118BA3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889" name="Google Shape;889;p54"/>
          <p:cNvSpPr/>
          <p:nvPr/>
        </p:nvSpPr>
        <p:spPr>
          <a:xfrm>
            <a:off x="4737670" y="4434923"/>
            <a:ext cx="4013524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слушателей получили </a:t>
            </a:r>
            <a:r>
              <a:rPr lang="ru" sz="900" b="1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удостоверения государственного образца о повышении квалификации</a:t>
            </a:r>
            <a:endParaRPr sz="900" b="1" dirty="0">
              <a:solidFill>
                <a:srgbClr val="118BA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0" name="Google Shape;890;p54"/>
          <p:cNvSpPr/>
          <p:nvPr/>
        </p:nvSpPr>
        <p:spPr>
          <a:xfrm>
            <a:off x="790055" y="3042053"/>
            <a:ext cx="37225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В основе — изучение порядка предоставления услуг </a:t>
            </a:r>
            <a:b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</a:b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и умение ориентироваться в ситуации заявителя. </a:t>
            </a:r>
            <a:r>
              <a:rPr lang="ru" sz="900" b="1" spc="-40" dirty="0">
                <a:solidFill>
                  <a:srgbClr val="F04B3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/>
            </a:r>
            <a:br>
              <a:rPr lang="ru" sz="900" b="1" spc="-40" dirty="0">
                <a:solidFill>
                  <a:srgbClr val="F04B3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</a:br>
            <a:r>
              <a:rPr lang="ru" sz="9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В рамках сервисного обучения сотрудники учатся искать индивидуальный подход к каждому посетителю, предотвращать конфликты и работать с маломобильными гражданами</a:t>
            </a:r>
            <a:endParaRPr sz="9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1" name="Google Shape;891;p54"/>
          <p:cNvSpPr/>
          <p:nvPr/>
        </p:nvSpPr>
        <p:spPr>
          <a:xfrm>
            <a:off x="4586072" y="3048023"/>
            <a:ext cx="4006060" cy="95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Обучение охватывает область эмоций и впечатлений — </a:t>
            </a:r>
            <a:r>
              <a:rPr lang="ru" sz="9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как через познание себя, анализ своих чувств и ценностей, управление собой и взаимоотношениями с другими людьми способствовать соединению потребностей горожан с теми возможностями, которые создает для них город, и созданию дружелюбной и комфортной атмосферы</a:t>
            </a:r>
            <a:endParaRPr sz="9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5" name="Google Shape;895;p54"/>
          <p:cNvSpPr txBox="1"/>
          <p:nvPr/>
        </p:nvSpPr>
        <p:spPr>
          <a:xfrm>
            <a:off x="2627652" y="4079585"/>
            <a:ext cx="182231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280</a:t>
            </a:r>
            <a:endParaRPr lang="ru" sz="2000" b="1" dirty="0">
              <a:solidFill>
                <a:schemeClr val="bg1"/>
              </a:solidFill>
              <a:latin typeface="Verdana"/>
              <a:ea typeface="Verdana"/>
              <a:sym typeface="Verdana"/>
            </a:endParaRPr>
          </a:p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курсов дистанционного </a:t>
            </a:r>
          </a:p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обучения</a:t>
            </a:r>
            <a:endParaRPr sz="9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xmlns="" id="{FFD7D8C4-E0BB-8914-29F1-3ACB218E4BC8}"/>
              </a:ext>
            </a:extLst>
          </p:cNvPr>
          <p:cNvSpPr/>
          <p:nvPr/>
        </p:nvSpPr>
        <p:spPr>
          <a:xfrm flipH="1">
            <a:off x="863547" y="2611988"/>
            <a:ext cx="3708452" cy="422137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EAF1F4"/>
              </a:gs>
              <a:gs pos="33000">
                <a:srgbClr val="EAF1F4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100" b="1" dirty="0">
                <a:solidFill>
                  <a:srgbClr val="EB58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Функциональное и сервисное обучение</a:t>
            </a:r>
          </a:p>
        </p:txBody>
      </p:sp>
      <p:sp>
        <p:nvSpPr>
          <p:cNvPr id="3" name="Прямоугольник: скругленные углы 11">
            <a:extLst>
              <a:ext uri="{FF2B5EF4-FFF2-40B4-BE49-F238E27FC236}">
                <a16:creationId xmlns:a16="http://schemas.microsoft.com/office/drawing/2014/main" xmlns="" id="{85B21DFF-5A01-3244-886D-1AA27BE14312}"/>
              </a:ext>
            </a:extLst>
          </p:cNvPr>
          <p:cNvSpPr/>
          <p:nvPr/>
        </p:nvSpPr>
        <p:spPr>
          <a:xfrm flipH="1">
            <a:off x="4571999" y="2613682"/>
            <a:ext cx="4013527" cy="419772"/>
          </a:xfrm>
          <a:prstGeom prst="roundRect">
            <a:avLst>
              <a:gd name="adj" fmla="val 0"/>
            </a:avLst>
          </a:prstGeom>
          <a:gradFill flip="none" rotWithShape="1">
            <a:gsLst>
              <a:gs pos="72000">
                <a:srgbClr val="EAF1F4"/>
              </a:gs>
              <a:gs pos="100000">
                <a:srgbClr val="EAF1F4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Развитие </a:t>
            </a:r>
            <a:r>
              <a:rPr lang="ru-RU" sz="1100" b="1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сотрудников</a:t>
            </a:r>
          </a:p>
        </p:txBody>
      </p:sp>
      <p:sp>
        <p:nvSpPr>
          <p:cNvPr id="9" name="Google Shape;895;p54">
            <a:extLst>
              <a:ext uri="{FF2B5EF4-FFF2-40B4-BE49-F238E27FC236}">
                <a16:creationId xmlns:a16="http://schemas.microsoft.com/office/drawing/2014/main" xmlns="" id="{8934EFE6-565F-8FC5-E111-F591D08AC016}"/>
              </a:ext>
            </a:extLst>
          </p:cNvPr>
          <p:cNvSpPr txBox="1"/>
          <p:nvPr/>
        </p:nvSpPr>
        <p:spPr>
          <a:xfrm>
            <a:off x="957009" y="4072166"/>
            <a:ext cx="141904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145</a:t>
            </a:r>
            <a:r>
              <a:rPr lang="ru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очных программ и вебинаров</a:t>
            </a:r>
            <a:endParaRPr sz="900" b="1" dirty="0">
              <a:solidFill>
                <a:schemeClr val="bg1"/>
              </a:solidFill>
              <a:latin typeface="Verdana"/>
              <a:ea typeface="Verdana"/>
              <a:sym typeface="Verdana"/>
            </a:endParaRPr>
          </a:p>
        </p:txBody>
      </p:sp>
      <p:cxnSp>
        <p:nvCxnSpPr>
          <p:cNvPr id="5" name="Google Shape;780;p51">
            <a:extLst>
              <a:ext uri="{FF2B5EF4-FFF2-40B4-BE49-F238E27FC236}">
                <a16:creationId xmlns:a16="http://schemas.microsoft.com/office/drawing/2014/main" xmlns="" id="{4574C61D-E72E-9049-C4B4-94A7A3F791E0}"/>
              </a:ext>
            </a:extLst>
          </p:cNvPr>
          <p:cNvCxnSpPr/>
          <p:nvPr/>
        </p:nvCxnSpPr>
        <p:spPr>
          <a:xfrm>
            <a:off x="4575547" y="2720262"/>
            <a:ext cx="0" cy="1188000"/>
          </a:xfrm>
          <a:prstGeom prst="straightConnector1">
            <a:avLst/>
          </a:prstGeom>
          <a:ln w="9525" cap="flat" cmpd="sng" algn="ctr">
            <a:solidFill>
              <a:srgbClr val="8CE5F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Google Shape;881;p54"/>
          <p:cNvPicPr preferRelativeResize="0"/>
          <p:nvPr/>
        </p:nvPicPr>
        <p:blipFill rotWithShape="1">
          <a:blip r:embed="rId5">
            <a:alphaModFix/>
          </a:blip>
          <a:srcRect t="8403" b="12964"/>
          <a:stretch/>
        </p:blipFill>
        <p:spPr>
          <a:xfrm>
            <a:off x="863549" y="516377"/>
            <a:ext cx="3708450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55;p50"/>
          <p:cNvSpPr/>
          <p:nvPr/>
        </p:nvSpPr>
        <p:spPr>
          <a:xfrm flipH="1">
            <a:off x="863547" y="2185064"/>
            <a:ext cx="7721979" cy="422137"/>
          </a:xfrm>
          <a:prstGeom prst="roundRect">
            <a:avLst>
              <a:gd name="adj" fmla="val 0"/>
            </a:avLst>
          </a:prstGeom>
          <a:solidFill>
            <a:srgbClr val="EB58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900"/>
            </a:pPr>
            <a:r>
              <a:rPr lang="ru-RU" sz="16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 lang="ru-RU" sz="1600"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Прямоугольник: скругленные углы 2">
            <a:extLst>
              <a:ext uri="{FF2B5EF4-FFF2-40B4-BE49-F238E27FC236}">
                <a16:creationId xmlns:a16="http://schemas.microsoft.com/office/drawing/2014/main" xmlns="" id="{FE4CA497-F980-AA37-BC94-D2DE5003DA48}"/>
              </a:ext>
            </a:extLst>
          </p:cNvPr>
          <p:cNvSpPr/>
          <p:nvPr/>
        </p:nvSpPr>
        <p:spPr>
          <a:xfrm rot="5400000" flipH="1">
            <a:off x="-2283618" y="2281238"/>
            <a:ext cx="5145880" cy="5786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F04B3E"/>
              </a:gs>
              <a:gs pos="25000">
                <a:srgbClr val="8CE5F7"/>
              </a:gs>
              <a:gs pos="0">
                <a:srgbClr val="D4F3FA"/>
              </a:gs>
              <a:gs pos="60000">
                <a:srgbClr val="FEB98F"/>
              </a:gs>
              <a:gs pos="81000">
                <a:srgbClr val="FD56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2354" y="1175868"/>
            <a:ext cx="4034310" cy="2690747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55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5"/>
          <p:cNvSpPr/>
          <p:nvPr/>
        </p:nvSpPr>
        <p:spPr>
          <a:xfrm flipH="1">
            <a:off x="863597" y="3866615"/>
            <a:ext cx="7993065" cy="67588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1080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596" y="1175868"/>
            <a:ext cx="3974506" cy="2690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/>
          <p:nvPr/>
        </p:nvSpPr>
        <p:spPr>
          <a:xfrm rot="-5400000">
            <a:off x="4264537" y="-1482378"/>
            <a:ext cx="1192698" cy="797933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8A674"/>
              </a:gs>
              <a:gs pos="22000">
                <a:srgbClr val="D8A674"/>
              </a:gs>
              <a:gs pos="71000">
                <a:srgbClr val="E1B882"/>
              </a:gs>
              <a:gs pos="100000">
                <a:srgbClr val="EBCC90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t="21737" b="22724"/>
          <a:stretch/>
        </p:blipFill>
        <p:spPr>
          <a:xfrm>
            <a:off x="867160" y="592264"/>
            <a:ext cx="3135290" cy="116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32"/>
          <p:cNvGrpSpPr/>
          <p:nvPr/>
        </p:nvGrpSpPr>
        <p:grpSpPr>
          <a:xfrm>
            <a:off x="832325" y="1910940"/>
            <a:ext cx="2811507" cy="1068283"/>
            <a:chOff x="804385" y="642131"/>
            <a:chExt cx="2811507" cy="1068283"/>
          </a:xfrm>
        </p:grpSpPr>
        <p:sp>
          <p:nvSpPr>
            <p:cNvPr id="257" name="Google Shape;257;p32"/>
            <p:cNvSpPr txBox="1"/>
            <p:nvPr/>
          </p:nvSpPr>
          <p:spPr>
            <a:xfrm>
              <a:off x="1882775" y="738247"/>
              <a:ext cx="8096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центров госуслуг 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804385" y="642131"/>
              <a:ext cx="107838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139</a:t>
              </a:r>
              <a:endPara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1881442" y="1341082"/>
              <a:ext cx="10866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05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2752928" y="1312012"/>
              <a:ext cx="862964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8:00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20:00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1" name="Google Shape;261;p32"/>
            <p:cNvCxnSpPr/>
            <p:nvPr/>
          </p:nvCxnSpPr>
          <p:spPr>
            <a:xfrm>
              <a:off x="1838325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2" name="Google Shape;262;p32"/>
          <p:cNvGrpSpPr/>
          <p:nvPr/>
        </p:nvGrpSpPr>
        <p:grpSpPr>
          <a:xfrm>
            <a:off x="3426088" y="1894106"/>
            <a:ext cx="5527615" cy="1078767"/>
            <a:chOff x="2796318" y="625297"/>
            <a:chExt cx="5527615" cy="1078767"/>
          </a:xfrm>
        </p:grpSpPr>
        <p:sp>
          <p:nvSpPr>
            <p:cNvPr id="263" name="Google Shape;263;p32"/>
            <p:cNvSpPr/>
            <p:nvPr/>
          </p:nvSpPr>
          <p:spPr>
            <a:xfrm>
              <a:off x="3817256" y="692961"/>
              <a:ext cx="1941568" cy="592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флагманских офисов </a:t>
              </a:r>
              <a:r>
                <a:rPr lang="ru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/>
              </a:r>
              <a:br>
                <a:rPr lang="ru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ЦАО, ЮЗАО, ЮАО, ВАО, ЮВАО, </a:t>
              </a:r>
              <a:b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САО, СЗАО, ЗАО</a:t>
              </a: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3419238" y="625297"/>
              <a:ext cx="107838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8</a:t>
              </a:r>
              <a:endPara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5" name="Google Shape;265;p32"/>
            <p:cNvSpPr txBox="1"/>
            <p:nvPr/>
          </p:nvSpPr>
          <p:spPr>
            <a:xfrm>
              <a:off x="2796318" y="733625"/>
              <a:ext cx="5600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508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том </a:t>
              </a:r>
              <a:b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числе</a:t>
              </a:r>
              <a:endPara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3817256" y="1334732"/>
              <a:ext cx="726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4662794" y="1312012"/>
              <a:ext cx="1016615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10:00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22:00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8" name="Google Shape;268;p32"/>
            <p:cNvCxnSpPr/>
            <p:nvPr/>
          </p:nvCxnSpPr>
          <p:spPr>
            <a:xfrm>
              <a:off x="3756025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9" name="Google Shape;269;p32"/>
            <p:cNvSpPr/>
            <p:nvPr/>
          </p:nvSpPr>
          <p:spPr>
            <a:xfrm>
              <a:off x="6428888" y="1334732"/>
              <a:ext cx="726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307318" y="1312012"/>
              <a:ext cx="1016615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10:00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22:00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6596343" y="1894106"/>
            <a:ext cx="1506386" cy="1044753"/>
            <a:chOff x="6455975" y="625297"/>
            <a:chExt cx="1506386" cy="1044753"/>
          </a:xfrm>
        </p:grpSpPr>
        <p:grpSp>
          <p:nvGrpSpPr>
            <p:cNvPr id="272" name="Google Shape;272;p32"/>
            <p:cNvGrpSpPr/>
            <p:nvPr/>
          </p:nvGrpSpPr>
          <p:grpSpPr>
            <a:xfrm>
              <a:off x="6455975" y="625297"/>
              <a:ext cx="1506386" cy="584735"/>
              <a:chOff x="5561174" y="569596"/>
              <a:chExt cx="1506386" cy="584735"/>
            </a:xfrm>
          </p:grpSpPr>
          <p:sp>
            <p:nvSpPr>
              <p:cNvPr id="273" name="Google Shape;273;p32"/>
              <p:cNvSpPr/>
              <p:nvPr/>
            </p:nvSpPr>
            <p:spPr>
              <a:xfrm>
                <a:off x="5957815" y="637260"/>
                <a:ext cx="1109745" cy="4226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3810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" sz="1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дворец </a:t>
                </a:r>
                <a:br>
                  <a:rPr lang="ru" sz="1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на ВДНХ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>
                <a:off x="5561174" y="569596"/>
                <a:ext cx="31374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ru" sz="3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1</a:t>
                </a:r>
                <a:endParaRPr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cxnSp>
          <p:nvCxnSpPr>
            <p:cNvPr id="275" name="Google Shape;275;p32"/>
            <p:cNvCxnSpPr/>
            <p:nvPr/>
          </p:nvCxnSpPr>
          <p:spPr>
            <a:xfrm>
              <a:off x="6798019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6" name="Google Shape;276;p32"/>
          <p:cNvGrpSpPr/>
          <p:nvPr/>
        </p:nvGrpSpPr>
        <p:grpSpPr>
          <a:xfrm>
            <a:off x="4056718" y="1032889"/>
            <a:ext cx="2148365" cy="672833"/>
            <a:chOff x="6629976" y="804494"/>
            <a:chExt cx="2148365" cy="672833"/>
          </a:xfrm>
        </p:grpSpPr>
        <p:sp>
          <p:nvSpPr>
            <p:cNvPr id="277" name="Google Shape;277;p32"/>
            <p:cNvSpPr txBox="1"/>
            <p:nvPr/>
          </p:nvSpPr>
          <p:spPr>
            <a:xfrm>
              <a:off x="6925982" y="1308127"/>
              <a:ext cx="15444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1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6629976" y="804494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" sz="32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12 000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2"/>
          <p:cNvGrpSpPr/>
          <p:nvPr/>
        </p:nvGrpSpPr>
        <p:grpSpPr>
          <a:xfrm>
            <a:off x="3234910" y="3600188"/>
            <a:ext cx="1273860" cy="688299"/>
            <a:chOff x="5549574" y="3283492"/>
            <a:chExt cx="1273860" cy="688299"/>
          </a:xfrm>
        </p:grpSpPr>
        <p:sp>
          <p:nvSpPr>
            <p:cNvPr id="280" name="Google Shape;280;p32"/>
            <p:cNvSpPr txBox="1"/>
            <p:nvPr/>
          </p:nvSpPr>
          <p:spPr>
            <a:xfrm>
              <a:off x="5843387" y="3787125"/>
              <a:ext cx="91495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услуг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5549574" y="3283492"/>
              <a:ext cx="127386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" sz="32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300</a:t>
              </a:r>
              <a:endParaRPr sz="3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2" name="Google Shape;282;p32"/>
          <p:cNvGrpSpPr/>
          <p:nvPr/>
        </p:nvGrpSpPr>
        <p:grpSpPr>
          <a:xfrm>
            <a:off x="905634" y="3601602"/>
            <a:ext cx="2053794" cy="871551"/>
            <a:chOff x="4307004" y="3284906"/>
            <a:chExt cx="2053794" cy="871551"/>
          </a:xfrm>
        </p:grpSpPr>
        <p:sp>
          <p:nvSpPr>
            <p:cNvPr id="283" name="Google Shape;283;p32"/>
            <p:cNvSpPr txBox="1"/>
            <p:nvPr/>
          </p:nvSpPr>
          <p:spPr>
            <a:xfrm>
              <a:off x="4336522" y="3787125"/>
              <a:ext cx="20242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услуг без привязки </a:t>
              </a:r>
              <a:b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к месту жительства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4307004" y="3284906"/>
              <a:ext cx="127386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99</a:t>
              </a: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285" name="Google Shape;285;p32"/>
          <p:cNvCxnSpPr/>
          <p:nvPr/>
        </p:nvCxnSpPr>
        <p:spPr>
          <a:xfrm>
            <a:off x="6313620" y="1032889"/>
            <a:ext cx="0" cy="688299"/>
          </a:xfrm>
          <a:prstGeom prst="straightConnector1">
            <a:avLst/>
          </a:prstGeom>
          <a:noFill/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6" name="Google Shape;286;p32"/>
          <p:cNvGrpSpPr/>
          <p:nvPr/>
        </p:nvGrpSpPr>
        <p:grpSpPr>
          <a:xfrm>
            <a:off x="6682000" y="1011161"/>
            <a:ext cx="2148365" cy="688299"/>
            <a:chOff x="4035875" y="782766"/>
            <a:chExt cx="2148365" cy="688299"/>
          </a:xfrm>
        </p:grpSpPr>
        <p:sp>
          <p:nvSpPr>
            <p:cNvPr id="287" name="Google Shape;287;p32"/>
            <p:cNvSpPr txBox="1"/>
            <p:nvPr/>
          </p:nvSpPr>
          <p:spPr>
            <a:xfrm>
              <a:off x="4331881" y="1286399"/>
              <a:ext cx="15444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4035875" y="782766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" sz="32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7 400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32"/>
          <p:cNvSpPr txBox="1"/>
          <p:nvPr/>
        </p:nvSpPr>
        <p:spPr>
          <a:xfrm>
            <a:off x="871218" y="1445406"/>
            <a:ext cx="2318725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871219" y="3247382"/>
            <a:ext cx="2318724" cy="307777"/>
          </a:xfrm>
          <a:prstGeom prst="rect">
            <a:avLst/>
          </a:prstGeom>
          <a:solidFill>
            <a:srgbClr val="F04B3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5">
            <a:alphaModFix/>
          </a:blip>
          <a:srcRect l="543" r="1731"/>
          <a:stretch/>
        </p:blipFill>
        <p:spPr>
          <a:xfrm>
            <a:off x="6310300" y="4015951"/>
            <a:ext cx="2543043" cy="78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6">
            <a:alphaModFix/>
          </a:blip>
          <a:srcRect t="9584" r="472"/>
          <a:stretch/>
        </p:blipFill>
        <p:spPr>
          <a:xfrm>
            <a:off x="4989806" y="3228745"/>
            <a:ext cx="2541374" cy="78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3"/>
          <p:cNvSpPr/>
          <p:nvPr/>
        </p:nvSpPr>
        <p:spPr>
          <a:xfrm rot="-5400000">
            <a:off x="4890442" y="149204"/>
            <a:ext cx="403386" cy="19472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4138201" y="940807"/>
            <a:ext cx="1907834" cy="36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/>
          <p:nvPr/>
        </p:nvSpPr>
        <p:spPr>
          <a:xfrm rot="-5400000">
            <a:off x="7499408" y="-32752"/>
            <a:ext cx="403386" cy="231113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6565220" y="940814"/>
            <a:ext cx="2271747" cy="36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4194054" y="1415695"/>
            <a:ext cx="2179335" cy="274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Комната матери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Стойка для зарядки моб. устройств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797462" y="3119526"/>
            <a:ext cx="30983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6531978" y="1416481"/>
            <a:ext cx="2148464" cy="25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 сурдоперевода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Автопарковка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4">
            <a:alphaModFix/>
          </a:blip>
          <a:srcRect t="12503" r="18925" b="4982"/>
          <a:stretch/>
        </p:blipFill>
        <p:spPr>
          <a:xfrm>
            <a:off x="861536" y="916993"/>
            <a:ext cx="3098398" cy="210310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4"/>
          <p:cNvPicPr preferRelativeResize="0"/>
          <p:nvPr/>
        </p:nvPicPr>
        <p:blipFill rotWithShape="1">
          <a:blip r:embed="rId4">
            <a:alphaModFix/>
          </a:blip>
          <a:srcRect t="2954"/>
          <a:stretch/>
        </p:blipFill>
        <p:spPr>
          <a:xfrm>
            <a:off x="861536" y="922946"/>
            <a:ext cx="3098398" cy="20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797462" y="3119526"/>
            <a:ext cx="30983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4"/>
          <p:cNvSpPr/>
          <p:nvPr/>
        </p:nvSpPr>
        <p:spPr>
          <a:xfrm rot="-5400000">
            <a:off x="4813485" y="226162"/>
            <a:ext cx="557302" cy="19472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4145723" y="948313"/>
            <a:ext cx="1892807" cy="50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4"/>
          <p:cNvSpPr/>
          <p:nvPr/>
        </p:nvSpPr>
        <p:spPr>
          <a:xfrm rot="-5400000">
            <a:off x="7416158" y="46369"/>
            <a:ext cx="569883" cy="23111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6573347" y="944791"/>
            <a:ext cx="2255488" cy="51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4194054" y="1551443"/>
            <a:ext cx="2179335" cy="274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Фотокабины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Оплата пошлин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терминале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Оплата госпошлин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окне приема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Терминал передачи показаний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Копирование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6531978" y="1552229"/>
            <a:ext cx="2148464" cy="25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Администратор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зала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Бесплатный WiFi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Зона электронных услуг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850927" y="3441207"/>
            <a:ext cx="200336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возможность оформления услуг </a:t>
            </a: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 через </a:t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портал </a:t>
            </a:r>
            <a:r>
              <a:rPr lang="ru" sz="13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 </a:t>
            </a: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или в мобильном приложении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2848941" y="3441207"/>
            <a:ext cx="19045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предварительная запись </a:t>
            </a:r>
            <a:endParaRPr sz="13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7416072" y="3450986"/>
            <a:ext cx="1553106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уведомление </a:t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готовности</a:t>
            </a: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4924542" y="3441207"/>
            <a:ext cx="209393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онлайн-мониторинг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загруженности</a:t>
            </a: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7487297" y="2965069"/>
            <a:ext cx="523875" cy="444500"/>
          </a:xfrm>
          <a:custGeom>
            <a:avLst/>
            <a:gdLst/>
            <a:ahLst/>
            <a:cxnLst/>
            <a:rect l="l" t="t" r="r" b="b"/>
            <a:pathLst>
              <a:path w="169" h="143" extrusionOk="0">
                <a:moveTo>
                  <a:pt x="156" y="0"/>
                </a:moveTo>
                <a:cubicBezTo>
                  <a:pt x="141" y="0"/>
                  <a:pt x="141" y="0"/>
                  <a:pt x="14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9"/>
                  <a:pt x="6" y="114"/>
                  <a:pt x="13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63" y="114"/>
                  <a:pt x="169" y="109"/>
                  <a:pt x="169" y="101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27"/>
                  <a:pt x="169" y="27"/>
                  <a:pt x="169" y="27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9" y="6"/>
                  <a:pt x="163" y="0"/>
                  <a:pt x="156" y="0"/>
                </a:cubicBezTo>
                <a:close/>
                <a:moveTo>
                  <a:pt x="75" y="94"/>
                </a:moveTo>
                <a:cubicBezTo>
                  <a:pt x="41" y="50"/>
                  <a:pt x="41" y="50"/>
                  <a:pt x="41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76" y="61"/>
                  <a:pt x="76" y="61"/>
                  <a:pt x="76" y="6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35" y="24"/>
                  <a:pt x="135" y="24"/>
                  <a:pt x="135" y="24"/>
                </a:cubicBezTo>
                <a:lnTo>
                  <a:pt x="75" y="94"/>
                </a:lnTo>
                <a:close/>
              </a:path>
            </a:pathLst>
          </a:custGeom>
          <a:gradFill>
            <a:gsLst>
              <a:gs pos="0">
                <a:srgbClr val="F04B3E"/>
              </a:gs>
              <a:gs pos="48000">
                <a:srgbClr val="FD565D"/>
              </a:gs>
              <a:gs pos="100000">
                <a:srgbClr val="FEBE92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35"/>
          <p:cNvGrpSpPr/>
          <p:nvPr/>
        </p:nvGrpSpPr>
        <p:grpSpPr>
          <a:xfrm>
            <a:off x="5033034" y="2926054"/>
            <a:ext cx="452280" cy="449531"/>
            <a:chOff x="5010561" y="1826754"/>
            <a:chExt cx="522287" cy="519113"/>
          </a:xfrm>
        </p:grpSpPr>
        <p:sp>
          <p:nvSpPr>
            <p:cNvPr id="331" name="Google Shape;331;p35"/>
            <p:cNvSpPr/>
            <p:nvPr/>
          </p:nvSpPr>
          <p:spPr>
            <a:xfrm>
              <a:off x="5010561" y="2106154"/>
              <a:ext cx="152400" cy="239713"/>
            </a:xfrm>
            <a:custGeom>
              <a:avLst/>
              <a:gdLst/>
              <a:ahLst/>
              <a:cxnLst/>
              <a:rect l="l" t="t" r="r" b="b"/>
              <a:pathLst>
                <a:path w="49" h="77" extrusionOk="0">
                  <a:moveTo>
                    <a:pt x="49" y="11"/>
                  </a:moveTo>
                  <a:cubicBezTo>
                    <a:pt x="49" y="5"/>
                    <a:pt x="43" y="0"/>
                    <a:pt x="36" y="0"/>
                  </a:cubicBez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77"/>
                  </a:cubicBezTo>
                  <a:cubicBezTo>
                    <a:pt x="0" y="77"/>
                    <a:pt x="0" y="77"/>
                    <a:pt x="49" y="77"/>
                  </a:cubicBezTo>
                  <a:lnTo>
                    <a:pt x="49" y="11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197886" y="1979154"/>
              <a:ext cx="149225" cy="366713"/>
            </a:xfrm>
            <a:custGeom>
              <a:avLst/>
              <a:gdLst/>
              <a:ahLst/>
              <a:cxnLst/>
              <a:rect l="l" t="t" r="r" b="b"/>
              <a:pathLst>
                <a:path w="48" h="118" extrusionOk="0">
                  <a:moveTo>
                    <a:pt x="36" y="0"/>
                  </a:move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8"/>
                  </a:cubicBezTo>
                  <a:cubicBezTo>
                    <a:pt x="0" y="118"/>
                    <a:pt x="0" y="118"/>
                    <a:pt x="48" y="118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5"/>
                    <a:pt x="43" y="0"/>
                    <a:pt x="36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80448" y="1826754"/>
              <a:ext cx="152400" cy="519113"/>
            </a:xfrm>
            <a:custGeom>
              <a:avLst/>
              <a:gdLst/>
              <a:ahLst/>
              <a:cxnLst/>
              <a:rect l="l" t="t" r="r" b="b"/>
              <a:pathLst>
                <a:path w="49" h="167" extrusionOk="0">
                  <a:moveTo>
                    <a:pt x="37" y="0"/>
                  </a:moveTo>
                  <a:cubicBezTo>
                    <a:pt x="37" y="0"/>
                    <a:pt x="37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2"/>
                    <a:pt x="0" y="12"/>
                    <a:pt x="0" y="167"/>
                  </a:cubicBezTo>
                  <a:cubicBezTo>
                    <a:pt x="0" y="167"/>
                    <a:pt x="0" y="167"/>
                    <a:pt x="49" y="16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3" y="0"/>
                    <a:pt x="37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35"/>
          <p:cNvGrpSpPr/>
          <p:nvPr/>
        </p:nvGrpSpPr>
        <p:grpSpPr>
          <a:xfrm>
            <a:off x="2940431" y="2960454"/>
            <a:ext cx="479425" cy="419100"/>
            <a:chOff x="8958263" y="1125538"/>
            <a:chExt cx="479425" cy="419100"/>
          </a:xfrm>
        </p:grpSpPr>
        <p:sp>
          <p:nvSpPr>
            <p:cNvPr id="335" name="Google Shape;335;p3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35"/>
          <p:cNvGrpSpPr/>
          <p:nvPr/>
        </p:nvGrpSpPr>
        <p:grpSpPr>
          <a:xfrm>
            <a:off x="951374" y="2951248"/>
            <a:ext cx="588368" cy="424337"/>
            <a:chOff x="885031" y="1902968"/>
            <a:chExt cx="588368" cy="424337"/>
          </a:xfrm>
        </p:grpSpPr>
        <p:grpSp>
          <p:nvGrpSpPr>
            <p:cNvPr id="339" name="Google Shape;339;p35"/>
            <p:cNvGrpSpPr/>
            <p:nvPr/>
          </p:nvGrpSpPr>
          <p:grpSpPr>
            <a:xfrm>
              <a:off x="885031" y="1961387"/>
              <a:ext cx="479425" cy="365918"/>
              <a:chOff x="885031" y="1961387"/>
              <a:chExt cx="479425" cy="365918"/>
            </a:xfrm>
          </p:grpSpPr>
          <p:sp>
            <p:nvSpPr>
              <p:cNvPr id="340" name="Google Shape;340;p35"/>
              <p:cNvSpPr/>
              <p:nvPr/>
            </p:nvSpPr>
            <p:spPr>
              <a:xfrm>
                <a:off x="885031" y="2009746"/>
                <a:ext cx="479425" cy="31755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35"/>
              <p:cNvSpPr/>
              <p:nvPr/>
            </p:nvSpPr>
            <p:spPr>
              <a:xfrm>
                <a:off x="885032" y="1961387"/>
                <a:ext cx="183566" cy="263134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2" name="Google Shape;342;p35"/>
            <p:cNvSpPr/>
            <p:nvPr/>
          </p:nvSpPr>
          <p:spPr>
            <a:xfrm>
              <a:off x="1169339" y="1902968"/>
              <a:ext cx="304060" cy="304060"/>
            </a:xfrm>
            <a:prstGeom prst="ellipse">
              <a:avLst/>
            </a:pr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1195574" y="1930205"/>
              <a:ext cx="255348" cy="2553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251083" y="1971786"/>
              <a:ext cx="140572" cy="177390"/>
            </a:xfrm>
            <a:prstGeom prst="downArrow">
              <a:avLst>
                <a:gd name="adj1" fmla="val 55026"/>
                <a:gd name="adj2" fmla="val 49996"/>
              </a:avLst>
            </a:pr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35"/>
          <p:cNvSpPr txBox="1"/>
          <p:nvPr/>
        </p:nvSpPr>
        <p:spPr>
          <a:xfrm>
            <a:off x="7487297" y="1816658"/>
            <a:ext cx="1325245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кофе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подарок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5033034" y="1816659"/>
            <a:ext cx="2304256" cy="47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ожидание в очереди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&gt;15 минут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35"/>
          <p:cNvGrpSpPr/>
          <p:nvPr/>
        </p:nvGrpSpPr>
        <p:grpSpPr>
          <a:xfrm>
            <a:off x="7519840" y="1302079"/>
            <a:ext cx="458788" cy="379412"/>
            <a:chOff x="9005888" y="5500688"/>
            <a:chExt cx="458788" cy="379412"/>
          </a:xfrm>
        </p:grpSpPr>
        <p:sp>
          <p:nvSpPr>
            <p:cNvPr id="348" name="Google Shape;348;p35"/>
            <p:cNvSpPr/>
            <p:nvPr/>
          </p:nvSpPr>
          <p:spPr>
            <a:xfrm>
              <a:off x="9005888" y="5838825"/>
              <a:ext cx="357188" cy="41275"/>
            </a:xfrm>
            <a:custGeom>
              <a:avLst/>
              <a:gdLst/>
              <a:ahLst/>
              <a:cxnLst/>
              <a:rect l="l" t="t" r="r" b="b"/>
              <a:pathLst>
                <a:path w="115" h="13" extrusionOk="0">
                  <a:moveTo>
                    <a:pt x="0" y="0"/>
                  </a:moveTo>
                  <a:cubicBezTo>
                    <a:pt x="0" y="8"/>
                    <a:pt x="6" y="13"/>
                    <a:pt x="1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0" y="13"/>
                    <a:pt x="115" y="8"/>
                    <a:pt x="1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9005888" y="5500688"/>
              <a:ext cx="458788" cy="320675"/>
            </a:xfrm>
            <a:custGeom>
              <a:avLst/>
              <a:gdLst/>
              <a:ahLst/>
              <a:cxnLst/>
              <a:rect l="l" t="t" r="r" b="b"/>
              <a:pathLst>
                <a:path w="148" h="103" extrusionOk="0">
                  <a:moveTo>
                    <a:pt x="148" y="48"/>
                  </a:moveTo>
                  <a:cubicBezTo>
                    <a:pt x="148" y="33"/>
                    <a:pt x="135" y="19"/>
                    <a:pt x="119" y="19"/>
                  </a:cubicBezTo>
                  <a:cubicBezTo>
                    <a:pt x="116" y="19"/>
                    <a:pt x="115" y="19"/>
                    <a:pt x="112" y="2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8"/>
                    <a:pt x="25" y="103"/>
                    <a:pt x="32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91" y="103"/>
                    <a:pt x="97" y="98"/>
                    <a:pt x="99" y="90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7" y="76"/>
                    <a:pt x="113" y="78"/>
                    <a:pt x="119" y="78"/>
                  </a:cubicBezTo>
                  <a:cubicBezTo>
                    <a:pt x="135" y="78"/>
                    <a:pt x="148" y="64"/>
                    <a:pt x="148" y="48"/>
                  </a:cubicBezTo>
                  <a:close/>
                  <a:moveTo>
                    <a:pt x="106" y="54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7"/>
                    <a:pt x="111" y="35"/>
                    <a:pt x="112" y="34"/>
                  </a:cubicBezTo>
                  <a:cubicBezTo>
                    <a:pt x="115" y="33"/>
                    <a:pt x="116" y="33"/>
                    <a:pt x="119" y="33"/>
                  </a:cubicBezTo>
                  <a:cubicBezTo>
                    <a:pt x="128" y="33"/>
                    <a:pt x="136" y="39"/>
                    <a:pt x="136" y="48"/>
                  </a:cubicBezTo>
                  <a:cubicBezTo>
                    <a:pt x="136" y="58"/>
                    <a:pt x="128" y="64"/>
                    <a:pt x="119" y="64"/>
                  </a:cubicBezTo>
                  <a:cubicBezTo>
                    <a:pt x="115" y="64"/>
                    <a:pt x="111" y="62"/>
                    <a:pt x="107" y="59"/>
                  </a:cubicBezTo>
                  <a:cubicBezTo>
                    <a:pt x="106" y="58"/>
                    <a:pt x="105" y="56"/>
                    <a:pt x="106" y="54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35"/>
          <p:cNvSpPr/>
          <p:nvPr/>
        </p:nvSpPr>
        <p:spPr>
          <a:xfrm>
            <a:off x="5053088" y="1286476"/>
            <a:ext cx="282724" cy="379412"/>
          </a:xfrm>
          <a:custGeom>
            <a:avLst/>
            <a:gdLst/>
            <a:ahLst/>
            <a:cxnLst/>
            <a:rect l="l" t="t" r="r" b="b"/>
            <a:pathLst>
              <a:path w="118" h="158" extrusionOk="0">
                <a:moveTo>
                  <a:pt x="0" y="19"/>
                </a:moveTo>
                <a:cubicBezTo>
                  <a:pt x="9" y="19"/>
                  <a:pt x="9" y="19"/>
                  <a:pt x="9" y="19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50"/>
                  <a:pt x="11" y="55"/>
                  <a:pt x="14" y="58"/>
                </a:cubicBezTo>
                <a:cubicBezTo>
                  <a:pt x="32" y="78"/>
                  <a:pt x="32" y="78"/>
                  <a:pt x="32" y="78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102"/>
                  <a:pt x="9" y="107"/>
                  <a:pt x="9" y="112"/>
                </a:cubicBezTo>
                <a:cubicBezTo>
                  <a:pt x="9" y="138"/>
                  <a:pt x="9" y="138"/>
                  <a:pt x="9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58"/>
                  <a:pt x="0" y="158"/>
                  <a:pt x="0" y="158"/>
                </a:cubicBezTo>
                <a:cubicBezTo>
                  <a:pt x="118" y="158"/>
                  <a:pt x="118" y="158"/>
                  <a:pt x="118" y="158"/>
                </a:cubicBezTo>
                <a:cubicBezTo>
                  <a:pt x="118" y="138"/>
                  <a:pt x="118" y="138"/>
                  <a:pt x="118" y="138"/>
                </a:cubicBezTo>
                <a:cubicBezTo>
                  <a:pt x="109" y="138"/>
                  <a:pt x="109" y="138"/>
                  <a:pt x="109" y="138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09" y="107"/>
                  <a:pt x="107" y="102"/>
                  <a:pt x="104" y="98"/>
                </a:cubicBezTo>
                <a:cubicBezTo>
                  <a:pt x="86" y="78"/>
                  <a:pt x="86" y="78"/>
                  <a:pt x="86" y="78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7" y="55"/>
                  <a:pt x="109" y="50"/>
                  <a:pt x="109" y="45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59" y="107"/>
                </a:moveTo>
                <a:cubicBezTo>
                  <a:pt x="81" y="138"/>
                  <a:pt x="81" y="138"/>
                  <a:pt x="81" y="138"/>
                </a:cubicBezTo>
                <a:cubicBezTo>
                  <a:pt x="37" y="138"/>
                  <a:pt x="37" y="138"/>
                  <a:pt x="37" y="138"/>
                </a:cubicBezTo>
                <a:lnTo>
                  <a:pt x="59" y="107"/>
                </a:lnTo>
                <a:close/>
              </a:path>
            </a:pathLst>
          </a:custGeom>
          <a:gradFill>
            <a:gsLst>
              <a:gs pos="0">
                <a:srgbClr val="F04B3E"/>
              </a:gs>
              <a:gs pos="48000">
                <a:srgbClr val="FD565D"/>
              </a:gs>
              <a:gs pos="100000">
                <a:srgbClr val="FEBE92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784584" y="1226901"/>
            <a:ext cx="30983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УПРАВЛЕНИЕ ОЧЕРЕДЯМИ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2" name="Google Shape;352;p35"/>
          <p:cNvSpPr/>
          <p:nvPr/>
        </p:nvSpPr>
        <p:spPr>
          <a:xfrm rot="8100000">
            <a:off x="6958372" y="1911625"/>
            <a:ext cx="282724" cy="282724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AED1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35"/>
          <p:cNvCxnSpPr/>
          <p:nvPr/>
        </p:nvCxnSpPr>
        <p:spPr>
          <a:xfrm>
            <a:off x="863600" y="2545610"/>
            <a:ext cx="7993063" cy="0"/>
          </a:xfrm>
          <a:prstGeom prst="straightConnector1">
            <a:avLst/>
          </a:prstGeom>
          <a:noFill/>
          <a:ln w="19050" cap="flat" cmpd="sng">
            <a:solidFill>
              <a:srgbClr val="AED1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p35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6"/>
          <p:cNvPicPr preferRelativeResize="0"/>
          <p:nvPr/>
        </p:nvPicPr>
        <p:blipFill rotWithShape="1">
          <a:blip r:embed="rId4">
            <a:alphaModFix/>
          </a:blip>
          <a:srcRect l="12127" r="2386"/>
          <a:stretch/>
        </p:blipFill>
        <p:spPr>
          <a:xfrm>
            <a:off x="861537" y="916339"/>
            <a:ext cx="3094827" cy="241359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6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797462" y="3505905"/>
            <a:ext cx="30983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ЖИЗНЕННЫЕ СИТУАЦИИ </a:t>
            </a:r>
            <a:b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6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«одним пакетом»</a:t>
            </a:r>
            <a:endParaRPr sz="1600" b="0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4312611" y="1529962"/>
            <a:ext cx="1644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Приобретение жилья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36"/>
          <p:cNvGrpSpPr/>
          <p:nvPr/>
        </p:nvGrpSpPr>
        <p:grpSpPr>
          <a:xfrm>
            <a:off x="4423736" y="1068582"/>
            <a:ext cx="364511" cy="430111"/>
            <a:chOff x="4423736" y="1068582"/>
            <a:chExt cx="364511" cy="430111"/>
          </a:xfrm>
        </p:grpSpPr>
        <p:grpSp>
          <p:nvGrpSpPr>
            <p:cNvPr id="364" name="Google Shape;364;p36"/>
            <p:cNvGrpSpPr/>
            <p:nvPr/>
          </p:nvGrpSpPr>
          <p:grpSpPr>
            <a:xfrm>
              <a:off x="4606301" y="1068582"/>
              <a:ext cx="181946" cy="391122"/>
              <a:chOff x="6456363" y="2095500"/>
              <a:chExt cx="466725" cy="1003300"/>
            </a:xfrm>
          </p:grpSpPr>
          <p:sp>
            <p:nvSpPr>
              <p:cNvPr id="365" name="Google Shape;365;p36"/>
              <p:cNvSpPr/>
              <p:nvPr/>
            </p:nvSpPr>
            <p:spPr>
              <a:xfrm>
                <a:off x="6456363" y="2095500"/>
                <a:ext cx="466725" cy="10033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32" extrusionOk="0">
                    <a:moveTo>
                      <a:pt x="294" y="0"/>
                    </a:moveTo>
                    <a:lnTo>
                      <a:pt x="294" y="0"/>
                    </a:lnTo>
                    <a:lnTo>
                      <a:pt x="294" y="0"/>
                    </a:lnTo>
                    <a:lnTo>
                      <a:pt x="0" y="0"/>
                    </a:lnTo>
                    <a:lnTo>
                      <a:pt x="0" y="147"/>
                    </a:lnTo>
                    <a:lnTo>
                      <a:pt x="147" y="147"/>
                    </a:lnTo>
                    <a:lnTo>
                      <a:pt x="147" y="484"/>
                    </a:lnTo>
                    <a:lnTo>
                      <a:pt x="0" y="484"/>
                    </a:lnTo>
                    <a:lnTo>
                      <a:pt x="0" y="632"/>
                    </a:lnTo>
                    <a:lnTo>
                      <a:pt x="294" y="632"/>
                    </a:lnTo>
                    <a:lnTo>
                      <a:pt x="294" y="0"/>
                    </a:lnTo>
                    <a:close/>
                  </a:path>
                </a:pathLst>
              </a:custGeom>
              <a:gradFill>
                <a:gsLst>
                  <a:gs pos="0">
                    <a:srgbClr val="D8A674"/>
                  </a:gs>
                  <a:gs pos="43000">
                    <a:srgbClr val="D8A674"/>
                  </a:gs>
                  <a:gs pos="100000">
                    <a:srgbClr val="EDCF93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489700" y="2393950"/>
                <a:ext cx="133350" cy="403225"/>
              </a:xfrm>
              <a:prstGeom prst="rect">
                <a:avLst/>
              </a:prstGeom>
              <a:gradFill>
                <a:gsLst>
                  <a:gs pos="0">
                    <a:srgbClr val="D8A674"/>
                  </a:gs>
                  <a:gs pos="43000">
                    <a:srgbClr val="D8A674"/>
                  </a:gs>
                  <a:gs pos="100000">
                    <a:srgbClr val="EDCF93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36"/>
            <p:cNvGrpSpPr/>
            <p:nvPr/>
          </p:nvGrpSpPr>
          <p:grpSpPr>
            <a:xfrm>
              <a:off x="4423736" y="1068582"/>
              <a:ext cx="182565" cy="430111"/>
              <a:chOff x="5988050" y="2095500"/>
              <a:chExt cx="468313" cy="1103313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288088" y="2393950"/>
                <a:ext cx="134938" cy="134938"/>
              </a:xfrm>
              <a:prstGeom prst="rect">
                <a:avLst/>
              </a:pr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5988050" y="2095500"/>
                <a:ext cx="468313" cy="110331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695" extrusionOk="0">
                    <a:moveTo>
                      <a:pt x="295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295" y="695"/>
                    </a:lnTo>
                    <a:lnTo>
                      <a:pt x="295" y="547"/>
                    </a:lnTo>
                    <a:lnTo>
                      <a:pt x="148" y="547"/>
                    </a:lnTo>
                    <a:lnTo>
                      <a:pt x="148" y="147"/>
                    </a:lnTo>
                    <a:lnTo>
                      <a:pt x="295" y="147"/>
                    </a:lnTo>
                    <a:lnTo>
                      <a:pt x="29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288088" y="2595563"/>
                <a:ext cx="134938" cy="201613"/>
              </a:xfrm>
              <a:prstGeom prst="rect">
                <a:avLst/>
              </a:pr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36"/>
          <p:cNvSpPr txBox="1"/>
          <p:nvPr/>
        </p:nvSpPr>
        <p:spPr>
          <a:xfrm>
            <a:off x="5941387" y="1529962"/>
            <a:ext cx="155171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Я потерял документы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7508336" y="1529962"/>
            <a:ext cx="15799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Перемена имени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4312611" y="2773874"/>
            <a:ext cx="1644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Смена места жительства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5941387" y="2773874"/>
            <a:ext cx="155171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Я оплачиваю налоги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6"/>
          <p:cNvSpPr txBox="1"/>
          <p:nvPr/>
        </p:nvSpPr>
        <p:spPr>
          <a:xfrm>
            <a:off x="7508336" y="2773874"/>
            <a:ext cx="15799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Рождение ребёнка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6"/>
          <p:cNvSpPr txBox="1"/>
          <p:nvPr/>
        </p:nvSpPr>
        <p:spPr>
          <a:xfrm>
            <a:off x="4312611" y="3884790"/>
            <a:ext cx="1644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Оформление наследства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36"/>
          <p:cNvGrpSpPr/>
          <p:nvPr/>
        </p:nvGrpSpPr>
        <p:grpSpPr>
          <a:xfrm>
            <a:off x="4423736" y="2276492"/>
            <a:ext cx="360766" cy="482178"/>
            <a:chOff x="903288" y="2146300"/>
            <a:chExt cx="825500" cy="1103313"/>
          </a:xfrm>
        </p:grpSpPr>
        <p:sp>
          <p:nvSpPr>
            <p:cNvPr id="378" name="Google Shape;378;p36"/>
            <p:cNvSpPr/>
            <p:nvPr/>
          </p:nvSpPr>
          <p:spPr>
            <a:xfrm>
              <a:off x="1250950" y="2146300"/>
              <a:ext cx="477838" cy="1011238"/>
            </a:xfrm>
            <a:custGeom>
              <a:avLst/>
              <a:gdLst/>
              <a:ahLst/>
              <a:cxnLst/>
              <a:rect l="l" t="t" r="r" b="b"/>
              <a:pathLst>
                <a:path w="446" h="944" extrusionOk="0">
                  <a:moveTo>
                    <a:pt x="339" y="122"/>
                  </a:moveTo>
                  <a:cubicBezTo>
                    <a:pt x="266" y="44"/>
                    <a:pt x="164" y="0"/>
                    <a:pt x="59" y="0"/>
                  </a:cubicBezTo>
                  <a:cubicBezTo>
                    <a:pt x="59" y="208"/>
                    <a:pt x="59" y="208"/>
                    <a:pt x="59" y="208"/>
                  </a:cubicBezTo>
                  <a:cubicBezTo>
                    <a:pt x="109" y="208"/>
                    <a:pt x="158" y="229"/>
                    <a:pt x="193" y="266"/>
                  </a:cubicBezTo>
                  <a:cubicBezTo>
                    <a:pt x="225" y="300"/>
                    <a:pt x="237" y="344"/>
                    <a:pt x="236" y="389"/>
                  </a:cubicBezTo>
                  <a:cubicBezTo>
                    <a:pt x="233" y="454"/>
                    <a:pt x="214" y="511"/>
                    <a:pt x="169" y="562"/>
                  </a:cubicBezTo>
                  <a:cubicBezTo>
                    <a:pt x="143" y="592"/>
                    <a:pt x="101" y="628"/>
                    <a:pt x="59" y="662"/>
                  </a:cubicBezTo>
                  <a:cubicBezTo>
                    <a:pt x="59" y="944"/>
                    <a:pt x="59" y="944"/>
                    <a:pt x="59" y="944"/>
                  </a:cubicBezTo>
                  <a:cubicBezTo>
                    <a:pt x="118" y="897"/>
                    <a:pt x="247" y="784"/>
                    <a:pt x="319" y="701"/>
                  </a:cubicBezTo>
                  <a:cubicBezTo>
                    <a:pt x="397" y="614"/>
                    <a:pt x="438" y="511"/>
                    <a:pt x="442" y="397"/>
                  </a:cubicBezTo>
                  <a:cubicBezTo>
                    <a:pt x="446" y="295"/>
                    <a:pt x="409" y="197"/>
                    <a:pt x="339" y="122"/>
                  </a:cubicBezTo>
                  <a:moveTo>
                    <a:pt x="118" y="383"/>
                  </a:moveTo>
                  <a:cubicBezTo>
                    <a:pt x="118" y="351"/>
                    <a:pt x="91" y="324"/>
                    <a:pt x="59" y="324"/>
                  </a:cubicBezTo>
                  <a:cubicBezTo>
                    <a:pt x="26" y="324"/>
                    <a:pt x="0" y="351"/>
                    <a:pt x="0" y="383"/>
                  </a:cubicBezTo>
                  <a:cubicBezTo>
                    <a:pt x="0" y="416"/>
                    <a:pt x="26" y="443"/>
                    <a:pt x="59" y="443"/>
                  </a:cubicBezTo>
                  <a:cubicBezTo>
                    <a:pt x="91" y="443"/>
                    <a:pt x="118" y="416"/>
                    <a:pt x="118" y="383"/>
                  </a:cubicBezTo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903288" y="2146300"/>
              <a:ext cx="411163" cy="1103313"/>
            </a:xfrm>
            <a:custGeom>
              <a:avLst/>
              <a:gdLst/>
              <a:ahLst/>
              <a:cxnLst/>
              <a:rect l="l" t="t" r="r" b="b"/>
              <a:pathLst>
                <a:path w="384" h="1030" extrusionOk="0">
                  <a:moveTo>
                    <a:pt x="384" y="750"/>
                  </a:moveTo>
                  <a:cubicBezTo>
                    <a:pt x="226" y="587"/>
                    <a:pt x="207" y="475"/>
                    <a:pt x="207" y="393"/>
                  </a:cubicBezTo>
                  <a:cubicBezTo>
                    <a:pt x="207" y="291"/>
                    <a:pt x="284" y="208"/>
                    <a:pt x="384" y="208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6"/>
                    <a:pt x="0" y="393"/>
                  </a:cubicBezTo>
                  <a:cubicBezTo>
                    <a:pt x="0" y="497"/>
                    <a:pt x="27" y="595"/>
                    <a:pt x="82" y="692"/>
                  </a:cubicBezTo>
                  <a:cubicBezTo>
                    <a:pt x="137" y="789"/>
                    <a:pt x="221" y="886"/>
                    <a:pt x="338" y="990"/>
                  </a:cubicBezTo>
                  <a:cubicBezTo>
                    <a:pt x="384" y="1030"/>
                    <a:pt x="384" y="1030"/>
                    <a:pt x="384" y="1030"/>
                  </a:cubicBezTo>
                  <a:lnTo>
                    <a:pt x="384" y="750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>
            <a:off x="4423736" y="3431196"/>
            <a:ext cx="341325" cy="414722"/>
            <a:chOff x="860425" y="5903913"/>
            <a:chExt cx="908050" cy="1103313"/>
          </a:xfrm>
        </p:grpSpPr>
        <p:sp>
          <p:nvSpPr>
            <p:cNvPr id="381" name="Google Shape;381;p36"/>
            <p:cNvSpPr/>
            <p:nvPr/>
          </p:nvSpPr>
          <p:spPr>
            <a:xfrm>
              <a:off x="860425" y="5903913"/>
              <a:ext cx="454025" cy="1103313"/>
            </a:xfrm>
            <a:custGeom>
              <a:avLst/>
              <a:gdLst/>
              <a:ahLst/>
              <a:cxnLst/>
              <a:rect l="l" t="t" r="r" b="b"/>
              <a:pathLst>
                <a:path w="424" h="1031" extrusionOk="0">
                  <a:moveTo>
                    <a:pt x="221" y="192"/>
                  </a:moveTo>
                  <a:cubicBezTo>
                    <a:pt x="424" y="192"/>
                    <a:pt x="424" y="192"/>
                    <a:pt x="424" y="192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0" y="652"/>
                    <a:pt x="27" y="680"/>
                    <a:pt x="61" y="680"/>
                  </a:cubicBezTo>
                  <a:cubicBezTo>
                    <a:pt x="198" y="680"/>
                    <a:pt x="198" y="680"/>
                    <a:pt x="198" y="680"/>
                  </a:cubicBezTo>
                  <a:cubicBezTo>
                    <a:pt x="281" y="680"/>
                    <a:pt x="281" y="680"/>
                    <a:pt x="281" y="680"/>
                  </a:cubicBezTo>
                  <a:cubicBezTo>
                    <a:pt x="281" y="1031"/>
                    <a:pt x="281" y="1031"/>
                    <a:pt x="281" y="1031"/>
                  </a:cubicBezTo>
                  <a:cubicBezTo>
                    <a:pt x="424" y="1031"/>
                    <a:pt x="424" y="1031"/>
                    <a:pt x="424" y="1031"/>
                  </a:cubicBezTo>
                  <a:cubicBezTo>
                    <a:pt x="424" y="680"/>
                    <a:pt x="424" y="680"/>
                    <a:pt x="424" y="680"/>
                  </a:cubicBezTo>
                  <a:cubicBezTo>
                    <a:pt x="424" y="596"/>
                    <a:pt x="424" y="596"/>
                    <a:pt x="424" y="596"/>
                  </a:cubicBezTo>
                  <a:cubicBezTo>
                    <a:pt x="424" y="488"/>
                    <a:pt x="424" y="488"/>
                    <a:pt x="424" y="48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1" y="205"/>
                    <a:pt x="204" y="192"/>
                    <a:pt x="221" y="192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1314450" y="5903913"/>
              <a:ext cx="454025" cy="1014413"/>
            </a:xfrm>
            <a:custGeom>
              <a:avLst/>
              <a:gdLst/>
              <a:ahLst/>
              <a:cxnLst/>
              <a:rect l="l" t="t" r="r" b="b"/>
              <a:pathLst>
                <a:path w="424" h="947" extrusionOk="0">
                  <a:moveTo>
                    <a:pt x="363" y="0"/>
                  </a:moveTo>
                  <a:cubicBezTo>
                    <a:pt x="225" y="0"/>
                    <a:pt x="225" y="0"/>
                    <a:pt x="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02" y="192"/>
                    <a:pt x="202" y="192"/>
                    <a:pt x="202" y="192"/>
                  </a:cubicBezTo>
                  <a:cubicBezTo>
                    <a:pt x="219" y="192"/>
                    <a:pt x="233" y="205"/>
                    <a:pt x="233" y="222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0" y="595"/>
                    <a:pt x="0" y="595"/>
                    <a:pt x="0" y="595"/>
                  </a:cubicBezTo>
                  <a:cubicBezTo>
                    <a:pt x="0" y="947"/>
                    <a:pt x="0" y="947"/>
                    <a:pt x="0" y="947"/>
                  </a:cubicBezTo>
                  <a:cubicBezTo>
                    <a:pt x="135" y="947"/>
                    <a:pt x="135" y="947"/>
                    <a:pt x="135" y="947"/>
                  </a:cubicBezTo>
                  <a:cubicBezTo>
                    <a:pt x="135" y="882"/>
                    <a:pt x="135" y="882"/>
                    <a:pt x="135" y="882"/>
                  </a:cubicBezTo>
                  <a:cubicBezTo>
                    <a:pt x="183" y="882"/>
                    <a:pt x="183" y="882"/>
                    <a:pt x="183" y="882"/>
                  </a:cubicBezTo>
                  <a:cubicBezTo>
                    <a:pt x="183" y="730"/>
                    <a:pt x="183" y="730"/>
                    <a:pt x="183" y="730"/>
                  </a:cubicBezTo>
                  <a:cubicBezTo>
                    <a:pt x="135" y="730"/>
                    <a:pt x="135" y="730"/>
                    <a:pt x="135" y="730"/>
                  </a:cubicBezTo>
                  <a:cubicBezTo>
                    <a:pt x="135" y="595"/>
                    <a:pt x="135" y="595"/>
                    <a:pt x="135" y="595"/>
                  </a:cubicBezTo>
                  <a:cubicBezTo>
                    <a:pt x="225" y="595"/>
                    <a:pt x="225" y="595"/>
                    <a:pt x="225" y="595"/>
                  </a:cubicBezTo>
                  <a:cubicBezTo>
                    <a:pt x="363" y="595"/>
                    <a:pt x="363" y="595"/>
                    <a:pt x="363" y="595"/>
                  </a:cubicBezTo>
                  <a:cubicBezTo>
                    <a:pt x="397" y="595"/>
                    <a:pt x="424" y="568"/>
                    <a:pt x="424" y="534"/>
                  </a:cubicBezTo>
                  <a:cubicBezTo>
                    <a:pt x="424" y="397"/>
                    <a:pt x="424" y="397"/>
                    <a:pt x="424" y="397"/>
                  </a:cubicBezTo>
                  <a:cubicBezTo>
                    <a:pt x="424" y="199"/>
                    <a:pt x="424" y="199"/>
                    <a:pt x="424" y="199"/>
                  </a:cubicBezTo>
                  <a:cubicBezTo>
                    <a:pt x="424" y="61"/>
                    <a:pt x="424" y="61"/>
                    <a:pt x="424" y="61"/>
                  </a:cubicBezTo>
                  <a:cubicBezTo>
                    <a:pt x="424" y="28"/>
                    <a:pt x="397" y="0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6"/>
          <p:cNvGrpSpPr/>
          <p:nvPr/>
        </p:nvGrpSpPr>
        <p:grpSpPr>
          <a:xfrm>
            <a:off x="6018737" y="1068582"/>
            <a:ext cx="349658" cy="430111"/>
            <a:chOff x="4256088" y="2146300"/>
            <a:chExt cx="896937" cy="1103313"/>
          </a:xfrm>
        </p:grpSpPr>
        <p:sp>
          <p:nvSpPr>
            <p:cNvPr id="384" name="Google Shape;384;p36"/>
            <p:cNvSpPr/>
            <p:nvPr/>
          </p:nvSpPr>
          <p:spPr>
            <a:xfrm>
              <a:off x="4705350" y="2146300"/>
              <a:ext cx="447675" cy="1000125"/>
            </a:xfrm>
            <a:custGeom>
              <a:avLst/>
              <a:gdLst/>
              <a:ahLst/>
              <a:cxnLst/>
              <a:rect l="l" t="t" r="r" b="b"/>
              <a:pathLst>
                <a:path w="419" h="934" extrusionOk="0">
                  <a:moveTo>
                    <a:pt x="29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61" y="225"/>
                    <a:pt x="161" y="225"/>
                    <a:pt x="161" y="225"/>
                  </a:cubicBezTo>
                  <a:cubicBezTo>
                    <a:pt x="179" y="225"/>
                    <a:pt x="193" y="240"/>
                    <a:pt x="193" y="257"/>
                  </a:cubicBezTo>
                  <a:cubicBezTo>
                    <a:pt x="193" y="708"/>
                    <a:pt x="193" y="708"/>
                    <a:pt x="193" y="708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0" y="934"/>
                    <a:pt x="0" y="934"/>
                    <a:pt x="0" y="934"/>
                  </a:cubicBezTo>
                  <a:cubicBezTo>
                    <a:pt x="419" y="934"/>
                    <a:pt x="419" y="934"/>
                    <a:pt x="419" y="934"/>
                  </a:cubicBezTo>
                  <a:cubicBezTo>
                    <a:pt x="419" y="129"/>
                    <a:pt x="419" y="129"/>
                    <a:pt x="419" y="129"/>
                  </a:cubicBezTo>
                  <a:cubicBezTo>
                    <a:pt x="419" y="57"/>
                    <a:pt x="361" y="0"/>
                    <a:pt x="290" y="0"/>
                  </a:cubicBezTo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4256088" y="2146300"/>
              <a:ext cx="449263" cy="1103313"/>
            </a:xfrm>
            <a:custGeom>
              <a:avLst/>
              <a:gdLst/>
              <a:ahLst/>
              <a:cxnLst/>
              <a:rect l="l" t="t" r="r" b="b"/>
              <a:pathLst>
                <a:path w="283" h="695" extrusionOk="0">
                  <a:moveTo>
                    <a:pt x="283" y="282"/>
                  </a:moveTo>
                  <a:lnTo>
                    <a:pt x="283" y="0"/>
                  </a:lnTo>
                  <a:lnTo>
                    <a:pt x="0" y="282"/>
                  </a:lnTo>
                  <a:lnTo>
                    <a:pt x="0" y="695"/>
                  </a:lnTo>
                  <a:lnTo>
                    <a:pt x="283" y="695"/>
                  </a:lnTo>
                  <a:lnTo>
                    <a:pt x="283" y="543"/>
                  </a:lnTo>
                  <a:lnTo>
                    <a:pt x="152" y="543"/>
                  </a:lnTo>
                  <a:lnTo>
                    <a:pt x="152" y="282"/>
                  </a:lnTo>
                  <a:lnTo>
                    <a:pt x="283" y="282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36"/>
          <p:cNvGrpSpPr/>
          <p:nvPr/>
        </p:nvGrpSpPr>
        <p:grpSpPr>
          <a:xfrm>
            <a:off x="6018737" y="2308634"/>
            <a:ext cx="537453" cy="430110"/>
            <a:chOff x="4124325" y="4157663"/>
            <a:chExt cx="1160463" cy="928688"/>
          </a:xfrm>
        </p:grpSpPr>
        <p:grpSp>
          <p:nvGrpSpPr>
            <p:cNvPr id="387" name="Google Shape;387;p36"/>
            <p:cNvGrpSpPr/>
            <p:nvPr/>
          </p:nvGrpSpPr>
          <p:grpSpPr>
            <a:xfrm>
              <a:off x="4124325" y="4157663"/>
              <a:ext cx="581025" cy="928688"/>
              <a:chOff x="4124325" y="4157663"/>
              <a:chExt cx="581025" cy="928688"/>
            </a:xfrm>
          </p:grpSpPr>
          <p:sp>
            <p:nvSpPr>
              <p:cNvPr id="388" name="Google Shape;388;p36"/>
              <p:cNvSpPr/>
              <p:nvPr/>
            </p:nvSpPr>
            <p:spPr>
              <a:xfrm>
                <a:off x="4124325" y="4157663"/>
                <a:ext cx="581025" cy="92868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8" extrusionOk="0">
                    <a:moveTo>
                      <a:pt x="542" y="244"/>
                    </a:moveTo>
                    <a:cubicBezTo>
                      <a:pt x="542" y="0"/>
                      <a:pt x="542" y="0"/>
                      <a:pt x="542" y="0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35" y="0"/>
                      <a:pt x="0" y="35"/>
                      <a:pt x="0" y="78"/>
                    </a:cubicBezTo>
                    <a:cubicBezTo>
                      <a:pt x="0" y="254"/>
                      <a:pt x="0" y="254"/>
                      <a:pt x="0" y="254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0" y="790"/>
                      <a:pt x="0" y="790"/>
                      <a:pt x="0" y="790"/>
                    </a:cubicBezTo>
                    <a:cubicBezTo>
                      <a:pt x="0" y="833"/>
                      <a:pt x="35" y="868"/>
                      <a:pt x="78" y="868"/>
                    </a:cubicBezTo>
                    <a:cubicBezTo>
                      <a:pt x="254" y="868"/>
                      <a:pt x="254" y="868"/>
                      <a:pt x="254" y="868"/>
                    </a:cubicBezTo>
                    <a:cubicBezTo>
                      <a:pt x="542" y="868"/>
                      <a:pt x="542" y="868"/>
                      <a:pt x="542" y="868"/>
                    </a:cubicBezTo>
                    <a:cubicBezTo>
                      <a:pt x="542" y="621"/>
                      <a:pt x="542" y="621"/>
                      <a:pt x="542" y="621"/>
                    </a:cubicBezTo>
                    <a:cubicBezTo>
                      <a:pt x="244" y="621"/>
                      <a:pt x="244" y="621"/>
                      <a:pt x="244" y="621"/>
                    </a:cubicBezTo>
                    <a:cubicBezTo>
                      <a:pt x="244" y="283"/>
                      <a:pt x="244" y="283"/>
                      <a:pt x="244" y="283"/>
                    </a:cubicBezTo>
                    <a:cubicBezTo>
                      <a:pt x="244" y="262"/>
                      <a:pt x="262" y="244"/>
                      <a:pt x="283" y="244"/>
                    </a:cubicBezTo>
                    <a:lnTo>
                      <a:pt x="542" y="244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4427538" y="4645025"/>
                <a:ext cx="142875" cy="142875"/>
              </a:xfrm>
              <a:prstGeom prst="ellipse">
                <a:avLst/>
              </a:prstGeom>
              <a:solidFill>
                <a:srgbClr val="E747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p36"/>
            <p:cNvGrpSpPr/>
            <p:nvPr/>
          </p:nvGrpSpPr>
          <p:grpSpPr>
            <a:xfrm>
              <a:off x="4519613" y="4157663"/>
              <a:ext cx="765175" cy="814388"/>
              <a:chOff x="4519613" y="4157663"/>
              <a:chExt cx="765175" cy="814388"/>
            </a:xfrm>
          </p:grpSpPr>
          <p:sp>
            <p:nvSpPr>
              <p:cNvPr id="391" name="Google Shape;391;p36"/>
              <p:cNvSpPr/>
              <p:nvPr/>
            </p:nvSpPr>
            <p:spPr>
              <a:xfrm>
                <a:off x="4705350" y="4157663"/>
                <a:ext cx="579438" cy="81438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761" extrusionOk="0">
                    <a:moveTo>
                      <a:pt x="28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259" y="244"/>
                      <a:pt x="259" y="244"/>
                      <a:pt x="259" y="244"/>
                    </a:cubicBezTo>
                    <a:cubicBezTo>
                      <a:pt x="280" y="244"/>
                      <a:pt x="298" y="262"/>
                      <a:pt x="298" y="283"/>
                    </a:cubicBezTo>
                    <a:cubicBezTo>
                      <a:pt x="298" y="513"/>
                      <a:pt x="298" y="513"/>
                      <a:pt x="298" y="513"/>
                    </a:cubicBezTo>
                    <a:cubicBezTo>
                      <a:pt x="0" y="513"/>
                      <a:pt x="0" y="513"/>
                      <a:pt x="0" y="513"/>
                    </a:cubicBezTo>
                    <a:cubicBezTo>
                      <a:pt x="0" y="761"/>
                      <a:pt x="0" y="761"/>
                      <a:pt x="0" y="761"/>
                    </a:cubicBezTo>
                    <a:cubicBezTo>
                      <a:pt x="288" y="761"/>
                      <a:pt x="288" y="761"/>
                      <a:pt x="288" y="761"/>
                    </a:cubicBezTo>
                    <a:cubicBezTo>
                      <a:pt x="464" y="761"/>
                      <a:pt x="464" y="761"/>
                      <a:pt x="464" y="761"/>
                    </a:cubicBezTo>
                    <a:cubicBezTo>
                      <a:pt x="507" y="761"/>
                      <a:pt x="542" y="726"/>
                      <a:pt x="542" y="683"/>
                    </a:cubicBezTo>
                    <a:cubicBezTo>
                      <a:pt x="542" y="507"/>
                      <a:pt x="542" y="507"/>
                      <a:pt x="542" y="507"/>
                    </a:cubicBezTo>
                    <a:cubicBezTo>
                      <a:pt x="542" y="254"/>
                      <a:pt x="542" y="254"/>
                      <a:pt x="542" y="254"/>
                    </a:cubicBezTo>
                    <a:cubicBezTo>
                      <a:pt x="542" y="78"/>
                      <a:pt x="542" y="78"/>
                      <a:pt x="542" y="78"/>
                    </a:cubicBezTo>
                    <a:cubicBezTo>
                      <a:pt x="542" y="35"/>
                      <a:pt x="507" y="0"/>
                      <a:pt x="464" y="0"/>
                    </a:cubicBezTo>
                    <a:lnTo>
                      <a:pt x="28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8A674"/>
                  </a:gs>
                  <a:gs pos="43000">
                    <a:srgbClr val="D8A674"/>
                  </a:gs>
                  <a:gs pos="100000">
                    <a:srgbClr val="EDCF93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4519613" y="4645025"/>
                <a:ext cx="142875" cy="142875"/>
              </a:xfrm>
              <a:prstGeom prst="ellipse">
                <a:avLst/>
              </a:prstGeom>
              <a:solidFill>
                <a:srgbClr val="CD9A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3" name="Google Shape;393;p36"/>
          <p:cNvGrpSpPr/>
          <p:nvPr/>
        </p:nvGrpSpPr>
        <p:grpSpPr>
          <a:xfrm>
            <a:off x="7642978" y="1068582"/>
            <a:ext cx="344089" cy="430111"/>
            <a:chOff x="2519363" y="2146300"/>
            <a:chExt cx="882650" cy="1103313"/>
          </a:xfrm>
        </p:grpSpPr>
        <p:sp>
          <p:nvSpPr>
            <p:cNvPr id="394" name="Google Shape;394;p36"/>
            <p:cNvSpPr/>
            <p:nvPr/>
          </p:nvSpPr>
          <p:spPr>
            <a:xfrm>
              <a:off x="2519363" y="2146300"/>
              <a:ext cx="441325" cy="1103313"/>
            </a:xfrm>
            <a:custGeom>
              <a:avLst/>
              <a:gdLst/>
              <a:ahLst/>
              <a:cxnLst/>
              <a:rect l="l" t="t" r="r" b="b"/>
              <a:pathLst>
                <a:path w="412" h="1030" extrusionOk="0">
                  <a:moveTo>
                    <a:pt x="412" y="180"/>
                  </a:moveTo>
                  <a:cubicBezTo>
                    <a:pt x="412" y="180"/>
                    <a:pt x="412" y="180"/>
                    <a:pt x="412" y="180"/>
                  </a:cubicBezTo>
                  <a:cubicBezTo>
                    <a:pt x="412" y="180"/>
                    <a:pt x="412" y="180"/>
                    <a:pt x="412" y="180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68" y="0"/>
                    <a:pt x="151" y="117"/>
                    <a:pt x="151" y="261"/>
                  </a:cubicBezTo>
                  <a:cubicBezTo>
                    <a:pt x="151" y="322"/>
                    <a:pt x="180" y="392"/>
                    <a:pt x="214" y="437"/>
                  </a:cubicBezTo>
                  <a:cubicBezTo>
                    <a:pt x="159" y="458"/>
                    <a:pt x="126" y="478"/>
                    <a:pt x="98" y="502"/>
                  </a:cubicBezTo>
                  <a:cubicBezTo>
                    <a:pt x="48" y="546"/>
                    <a:pt x="0" y="601"/>
                    <a:pt x="0" y="784"/>
                  </a:cubicBezTo>
                  <a:cubicBezTo>
                    <a:pt x="0" y="1030"/>
                    <a:pt x="0" y="1030"/>
                    <a:pt x="0" y="1030"/>
                  </a:cubicBezTo>
                  <a:cubicBezTo>
                    <a:pt x="412" y="1030"/>
                    <a:pt x="412" y="1030"/>
                    <a:pt x="412" y="1030"/>
                  </a:cubicBezTo>
                  <a:cubicBezTo>
                    <a:pt x="412" y="829"/>
                    <a:pt x="412" y="829"/>
                    <a:pt x="412" y="829"/>
                  </a:cubicBezTo>
                  <a:cubicBezTo>
                    <a:pt x="205" y="828"/>
                    <a:pt x="205" y="828"/>
                    <a:pt x="205" y="828"/>
                  </a:cubicBezTo>
                  <a:cubicBezTo>
                    <a:pt x="205" y="784"/>
                    <a:pt x="205" y="740"/>
                    <a:pt x="212" y="703"/>
                  </a:cubicBezTo>
                  <a:cubicBezTo>
                    <a:pt x="221" y="658"/>
                    <a:pt x="254" y="580"/>
                    <a:pt x="412" y="580"/>
                  </a:cubicBezTo>
                  <a:cubicBezTo>
                    <a:pt x="412" y="519"/>
                    <a:pt x="412" y="519"/>
                    <a:pt x="412" y="51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366" y="371"/>
                    <a:pt x="324" y="317"/>
                    <a:pt x="324" y="268"/>
                  </a:cubicBezTo>
                  <a:cubicBezTo>
                    <a:pt x="324" y="220"/>
                    <a:pt x="363" y="180"/>
                    <a:pt x="412" y="180"/>
                  </a:cubicBezTo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960688" y="2146300"/>
              <a:ext cx="441325" cy="1008063"/>
            </a:xfrm>
            <a:custGeom>
              <a:avLst/>
              <a:gdLst/>
              <a:ahLst/>
              <a:cxnLst/>
              <a:rect l="l" t="t" r="r" b="b"/>
              <a:pathLst>
                <a:path w="412" h="941" extrusionOk="0">
                  <a:moveTo>
                    <a:pt x="0" y="180"/>
                  </a:move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4" y="0"/>
                    <a:pt x="261" y="117"/>
                    <a:pt x="261" y="261"/>
                  </a:cubicBezTo>
                  <a:cubicBezTo>
                    <a:pt x="261" y="322"/>
                    <a:pt x="232" y="392"/>
                    <a:pt x="198" y="437"/>
                  </a:cubicBezTo>
                  <a:cubicBezTo>
                    <a:pt x="254" y="458"/>
                    <a:pt x="286" y="478"/>
                    <a:pt x="314" y="502"/>
                  </a:cubicBezTo>
                  <a:cubicBezTo>
                    <a:pt x="355" y="538"/>
                    <a:pt x="395" y="582"/>
                    <a:pt x="408" y="698"/>
                  </a:cubicBezTo>
                  <a:cubicBezTo>
                    <a:pt x="411" y="723"/>
                    <a:pt x="412" y="751"/>
                    <a:pt x="412" y="784"/>
                  </a:cubicBezTo>
                  <a:cubicBezTo>
                    <a:pt x="412" y="941"/>
                    <a:pt x="412" y="941"/>
                    <a:pt x="412" y="941"/>
                  </a:cubicBezTo>
                  <a:cubicBezTo>
                    <a:pt x="0" y="941"/>
                    <a:pt x="0" y="941"/>
                    <a:pt x="0" y="941"/>
                  </a:cubicBezTo>
                  <a:cubicBezTo>
                    <a:pt x="0" y="740"/>
                    <a:pt x="0" y="740"/>
                    <a:pt x="0" y="740"/>
                  </a:cubicBezTo>
                  <a:cubicBezTo>
                    <a:pt x="205" y="740"/>
                    <a:pt x="205" y="740"/>
                    <a:pt x="205" y="740"/>
                  </a:cubicBezTo>
                  <a:cubicBezTo>
                    <a:pt x="205" y="727"/>
                    <a:pt x="204" y="721"/>
                    <a:pt x="200" y="703"/>
                  </a:cubicBezTo>
                  <a:cubicBezTo>
                    <a:pt x="191" y="658"/>
                    <a:pt x="158" y="580"/>
                    <a:pt x="0" y="580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46" y="371"/>
                    <a:pt x="88" y="317"/>
                    <a:pt x="88" y="268"/>
                  </a:cubicBezTo>
                  <a:cubicBezTo>
                    <a:pt x="88" y="220"/>
                    <a:pt x="49" y="180"/>
                    <a:pt x="0" y="180"/>
                  </a:cubicBezTo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36"/>
          <p:cNvGrpSpPr/>
          <p:nvPr/>
        </p:nvGrpSpPr>
        <p:grpSpPr>
          <a:xfrm>
            <a:off x="7577052" y="2333000"/>
            <a:ext cx="475940" cy="389405"/>
            <a:chOff x="742950" y="4086225"/>
            <a:chExt cx="1135063" cy="928688"/>
          </a:xfrm>
        </p:grpSpPr>
        <p:sp>
          <p:nvSpPr>
            <p:cNvPr id="397" name="Google Shape;397;p36"/>
            <p:cNvSpPr/>
            <p:nvPr/>
          </p:nvSpPr>
          <p:spPr>
            <a:xfrm>
              <a:off x="742950" y="4086225"/>
              <a:ext cx="571500" cy="928688"/>
            </a:xfrm>
            <a:custGeom>
              <a:avLst/>
              <a:gdLst/>
              <a:ahLst/>
              <a:cxnLst/>
              <a:rect l="l" t="t" r="r" b="b"/>
              <a:pathLst>
                <a:path w="534" h="868" extrusionOk="0">
                  <a:moveTo>
                    <a:pt x="534" y="651"/>
                  </a:moveTo>
                  <a:cubicBezTo>
                    <a:pt x="292" y="558"/>
                    <a:pt x="224" y="433"/>
                    <a:pt x="224" y="338"/>
                  </a:cubicBezTo>
                  <a:cubicBezTo>
                    <a:pt x="224" y="265"/>
                    <a:pt x="265" y="217"/>
                    <a:pt x="342" y="217"/>
                  </a:cubicBezTo>
                  <a:cubicBezTo>
                    <a:pt x="386" y="217"/>
                    <a:pt x="464" y="255"/>
                    <a:pt x="534" y="350"/>
                  </a:cubicBezTo>
                  <a:cubicBezTo>
                    <a:pt x="534" y="112"/>
                    <a:pt x="534" y="112"/>
                    <a:pt x="534" y="112"/>
                  </a:cubicBezTo>
                  <a:cubicBezTo>
                    <a:pt x="471" y="48"/>
                    <a:pt x="394" y="0"/>
                    <a:pt x="295" y="0"/>
                  </a:cubicBezTo>
                  <a:cubicBezTo>
                    <a:pt x="136" y="0"/>
                    <a:pt x="11" y="131"/>
                    <a:pt x="7" y="292"/>
                  </a:cubicBezTo>
                  <a:cubicBezTo>
                    <a:pt x="0" y="541"/>
                    <a:pt x="173" y="749"/>
                    <a:pt x="534" y="868"/>
                  </a:cubicBezTo>
                  <a:lnTo>
                    <a:pt x="534" y="651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1314450" y="4086225"/>
              <a:ext cx="563563" cy="830263"/>
            </a:xfrm>
            <a:custGeom>
              <a:avLst/>
              <a:gdLst/>
              <a:ahLst/>
              <a:cxnLst/>
              <a:rect l="l" t="t" r="r" b="b"/>
              <a:pathLst>
                <a:path w="527" h="775" extrusionOk="0">
                  <a:moveTo>
                    <a:pt x="0" y="566"/>
                  </a:moveTo>
                  <a:cubicBezTo>
                    <a:pt x="182" y="521"/>
                    <a:pt x="310" y="428"/>
                    <a:pt x="310" y="326"/>
                  </a:cubicBezTo>
                  <a:cubicBezTo>
                    <a:pt x="310" y="269"/>
                    <a:pt x="279" y="217"/>
                    <a:pt x="200" y="217"/>
                  </a:cubicBezTo>
                  <a:cubicBezTo>
                    <a:pt x="157" y="217"/>
                    <a:pt x="65" y="255"/>
                    <a:pt x="0" y="35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62" y="48"/>
                    <a:pt x="139" y="0"/>
                    <a:pt x="239" y="0"/>
                  </a:cubicBezTo>
                  <a:cubicBezTo>
                    <a:pt x="398" y="0"/>
                    <a:pt x="527" y="131"/>
                    <a:pt x="527" y="292"/>
                  </a:cubicBezTo>
                  <a:cubicBezTo>
                    <a:pt x="527" y="505"/>
                    <a:pt x="376" y="675"/>
                    <a:pt x="0" y="775"/>
                  </a:cubicBezTo>
                  <a:lnTo>
                    <a:pt x="0" y="566"/>
                  </a:lnTo>
                  <a:close/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36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7"/>
          <p:cNvSpPr txBox="1"/>
          <p:nvPr/>
        </p:nvSpPr>
        <p:spPr>
          <a:xfrm>
            <a:off x="863600" y="613680"/>
            <a:ext cx="2654302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Статистика за 2024 год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7"/>
          <p:cNvSpPr txBox="1"/>
          <p:nvPr/>
        </p:nvSpPr>
        <p:spPr>
          <a:xfrm>
            <a:off x="795103" y="1529804"/>
            <a:ext cx="22644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1,5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млн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(или) государственная регистрация прав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3734012" y="1529804"/>
            <a:ext cx="17016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1,4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b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выдача социальной карты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7"/>
          <p:cNvSpPr txBox="1"/>
          <p:nvPr/>
        </p:nvSpPr>
        <p:spPr>
          <a:xfrm>
            <a:off x="6504583" y="1529804"/>
            <a:ext cx="2195100" cy="143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1,2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млн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по месту пребывания и по месту жительства в пределах РФ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795102" y="3231203"/>
            <a:ext cx="18369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850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7"/>
          <p:cNvSpPr txBox="1"/>
          <p:nvPr/>
        </p:nvSpPr>
        <p:spPr>
          <a:xfrm>
            <a:off x="3734012" y="3231203"/>
            <a:ext cx="19044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750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</a:t>
            </a:r>
            <a:b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mos.ru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7"/>
          <p:cNvSpPr txBox="1"/>
          <p:nvPr/>
        </p:nvSpPr>
        <p:spPr>
          <a:xfrm>
            <a:off x="6504582" y="3231203"/>
            <a:ext cx="1673743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750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и замена паспорта гражданина РФ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7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7"/>
          <p:cNvSpPr txBox="1"/>
          <p:nvPr/>
        </p:nvSpPr>
        <p:spPr>
          <a:xfrm>
            <a:off x="795103" y="4760603"/>
            <a:ext cx="2836860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1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Данные за 11 месяцев 2024 года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7"/>
          <p:cNvSpPr txBox="1"/>
          <p:nvPr/>
        </p:nvSpPr>
        <p:spPr>
          <a:xfrm>
            <a:off x="784583" y="998301"/>
            <a:ext cx="410174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/>
          <p:nvPr/>
        </p:nvSpPr>
        <p:spPr>
          <a:xfrm rot="10800000">
            <a:off x="863599" y="3249427"/>
            <a:ext cx="7986948" cy="117598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5999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38"/>
          <p:cNvPicPr preferRelativeResize="0"/>
          <p:nvPr/>
        </p:nvPicPr>
        <p:blipFill rotWithShape="1">
          <a:blip r:embed="rId4">
            <a:alphaModFix/>
          </a:blip>
          <a:srcRect l="-37" r="12939"/>
          <a:stretch/>
        </p:blipFill>
        <p:spPr>
          <a:xfrm>
            <a:off x="5937015" y="915988"/>
            <a:ext cx="2919648" cy="2237739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420" name="Google Shape;420;p38"/>
          <p:cNvSpPr txBox="1"/>
          <p:nvPr/>
        </p:nvSpPr>
        <p:spPr>
          <a:xfrm>
            <a:off x="758824" y="838458"/>
            <a:ext cx="38131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 с управляющими компаниями и поставщиками услуг в сфере ЖКХ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8"/>
          <p:cNvSpPr txBox="1"/>
          <p:nvPr/>
        </p:nvSpPr>
        <p:spPr>
          <a:xfrm>
            <a:off x="758824" y="1762163"/>
            <a:ext cx="3787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ПРОИЗВОДЯТ НАЧИСЛЕНИЯ ПО 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38"/>
          <p:cNvSpPr/>
          <p:nvPr/>
        </p:nvSpPr>
        <p:spPr>
          <a:xfrm rot="-5400000">
            <a:off x="4692311" y="903909"/>
            <a:ext cx="1020387" cy="2763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8"/>
          <p:cNvSpPr txBox="1"/>
          <p:nvPr/>
        </p:nvSpPr>
        <p:spPr>
          <a:xfrm>
            <a:off x="3872581" y="1862940"/>
            <a:ext cx="3205397" cy="9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4,5</a:t>
            </a: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r>
              <a:rPr lang="ru" sz="2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лицевых счетов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4" name="Google Shape;424;p38"/>
          <p:cNvCxnSpPr/>
          <p:nvPr/>
        </p:nvCxnSpPr>
        <p:spPr>
          <a:xfrm>
            <a:off x="4565703" y="3467540"/>
            <a:ext cx="0" cy="839214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Google Shape;425;p38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8"/>
          <p:cNvSpPr/>
          <p:nvPr/>
        </p:nvSpPr>
        <p:spPr>
          <a:xfrm>
            <a:off x="863600" y="3563406"/>
            <a:ext cx="3370255" cy="53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2024 г. услуга «Расчет (перерасчет) жилищно- коммунальных платежей по типовым ситуация» переведена в электронный вид на портал </a:t>
            </a:r>
            <a:r>
              <a:rPr lang="ru" sz="9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427" name="Google Shape;427;p38"/>
          <p:cNvSpPr/>
          <p:nvPr/>
        </p:nvSpPr>
        <p:spPr>
          <a:xfrm>
            <a:off x="5094342" y="3568906"/>
            <a:ext cx="3016596" cy="59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2024 г. услуга «Предоставление информации жилищного учета» реализована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автоматическом режиме на портале </a:t>
            </a:r>
            <a:r>
              <a:rPr lang="ru" sz="900" b="1" i="0" u="none" strike="noStrike" cap="none">
                <a:solidFill>
                  <a:srgbClr val="E43E26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1114</Words>
  <Application>Microsoft Office PowerPoint</Application>
  <PresentationFormat>Экран (16:9)</PresentationFormat>
  <Paragraphs>249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Verdana</vt:lpstr>
      <vt:lpstr>Times New Roman</vt:lpstr>
      <vt:lpstr>Arial</vt:lpstr>
      <vt:lpstr>Roboto</vt:lpstr>
      <vt:lpstr>Simple Light</vt:lpstr>
      <vt:lpstr>Титульный, заключительный слайд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Орлова Елена Олеговна</dc:creator>
  <cp:lastModifiedBy>Бояркова Полина Александровна</cp:lastModifiedBy>
  <cp:revision>12</cp:revision>
  <dcterms:modified xsi:type="dcterms:W3CDTF">2025-01-20T12:09:01Z</dcterms:modified>
</cp:coreProperties>
</file>