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4028" r:id="rId2"/>
  </p:sldMasterIdLst>
  <p:notesMasterIdLst>
    <p:notesMasterId r:id="rId18"/>
  </p:notesMasterIdLst>
  <p:sldIdLst>
    <p:sldId id="264" r:id="rId3"/>
    <p:sldId id="339" r:id="rId4"/>
    <p:sldId id="275" r:id="rId5"/>
    <p:sldId id="277" r:id="rId6"/>
    <p:sldId id="340" r:id="rId7"/>
    <p:sldId id="338" r:id="rId8"/>
    <p:sldId id="287" r:id="rId9"/>
    <p:sldId id="301" r:id="rId10"/>
    <p:sldId id="330" r:id="rId11"/>
    <p:sldId id="317" r:id="rId12"/>
    <p:sldId id="318" r:id="rId13"/>
    <p:sldId id="331" r:id="rId14"/>
    <p:sldId id="332" r:id="rId15"/>
    <p:sldId id="333" r:id="rId16"/>
    <p:sldId id="298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4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78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32FD945-58A5-4D5D-AAD1-2FF57704A01D}"/>
    <pc:docChg chg="addSld delSld modSld sldOrd">
      <pc:chgData name="" userId="" providerId="" clId="Web-{D32FD945-58A5-4D5D-AAD1-2FF57704A01D}" dt="2018-07-29T11:45:54.275" v="355" actId="1076"/>
      <pc:docMkLst>
        <pc:docMk/>
      </pc:docMkLst>
      <pc:sldChg chg="modSp">
        <pc:chgData name="" userId="" providerId="" clId="Web-{D32FD945-58A5-4D5D-AAD1-2FF57704A01D}" dt="2018-07-29T11:24:02.711" v="270"/>
        <pc:sldMkLst>
          <pc:docMk/>
          <pc:sldMk cId="1472601263" sldId="256"/>
        </pc:sldMkLst>
        <pc:graphicFrameChg chg="mod modGraphic">
          <ac:chgData name="" userId="" providerId="" clId="Web-{D32FD945-58A5-4D5D-AAD1-2FF57704A01D}" dt="2018-07-29T11:24:02.711" v="270"/>
          <ac:graphicFrameMkLst>
            <pc:docMk/>
            <pc:sldMk cId="1472601263" sldId="256"/>
            <ac:graphicFrameMk id="5" creationId="{00000000-0000-0000-0000-000000000000}"/>
          </ac:graphicFrameMkLst>
        </pc:graphicFrameChg>
      </pc:sldChg>
      <pc:sldChg chg="addSp delSp modSp">
        <pc:chgData name="" userId="" providerId="" clId="Web-{D32FD945-58A5-4D5D-AAD1-2FF57704A01D}" dt="2018-07-29T11:41:44.464" v="345"/>
        <pc:sldMkLst>
          <pc:docMk/>
          <pc:sldMk cId="4061922539" sldId="257"/>
        </pc:sldMkLst>
        <pc:spChg chg="mod">
          <ac:chgData name="" userId="" providerId="" clId="Web-{D32FD945-58A5-4D5D-AAD1-2FF57704A01D}" dt="2018-07-29T10:59:54.348" v="175" actId="1076"/>
          <ac:spMkLst>
            <pc:docMk/>
            <pc:sldMk cId="4061922539" sldId="257"/>
            <ac:spMk id="2" creationId="{00000000-0000-0000-0000-000000000000}"/>
          </ac:spMkLst>
        </pc:spChg>
        <pc:spChg chg="mod">
          <ac:chgData name="" userId="" providerId="" clId="Web-{D32FD945-58A5-4D5D-AAD1-2FF57704A01D}" dt="2018-07-29T10:59:54.410" v="176" actId="1076"/>
          <ac:spMkLst>
            <pc:docMk/>
            <pc:sldMk cId="4061922539" sldId="257"/>
            <ac:spMk id="3" creationId="{00000000-0000-0000-0000-000000000000}"/>
          </ac:spMkLst>
        </pc:spChg>
        <pc:spChg chg="mod">
          <ac:chgData name="" userId="" providerId="" clId="Web-{D32FD945-58A5-4D5D-AAD1-2FF57704A01D}" dt="2018-07-29T11:26:42.686" v="296" actId="1076"/>
          <ac:spMkLst>
            <pc:docMk/>
            <pc:sldMk cId="4061922539" sldId="257"/>
            <ac:spMk id="5" creationId="{00000000-0000-0000-0000-000000000000}"/>
          </ac:spMkLst>
        </pc:spChg>
        <pc:spChg chg="mod">
          <ac:chgData name="" userId="" providerId="" clId="Web-{D32FD945-58A5-4D5D-AAD1-2FF57704A01D}" dt="2018-07-29T11:26:49.827" v="297" actId="1076"/>
          <ac:spMkLst>
            <pc:docMk/>
            <pc:sldMk cId="4061922539" sldId="257"/>
            <ac:spMk id="6" creationId="{00000000-0000-0000-0000-000000000000}"/>
          </ac:spMkLst>
        </pc:spChg>
        <pc:spChg chg="mod">
          <ac:chgData name="" userId="" providerId="" clId="Web-{D32FD945-58A5-4D5D-AAD1-2FF57704A01D}" dt="2018-07-29T10:52:12.313" v="109"/>
          <ac:spMkLst>
            <pc:docMk/>
            <pc:sldMk cId="4061922539" sldId="257"/>
            <ac:spMk id="7" creationId="{00000000-0000-0000-0000-000000000000}"/>
          </ac:spMkLst>
        </pc:spChg>
        <pc:spChg chg="mod">
          <ac:chgData name="" userId="" providerId="" clId="Web-{D32FD945-58A5-4D5D-AAD1-2FF57704A01D}" dt="2018-07-29T10:52:12.313" v="109"/>
          <ac:spMkLst>
            <pc:docMk/>
            <pc:sldMk cId="4061922539" sldId="257"/>
            <ac:spMk id="8" creationId="{00000000-0000-0000-0000-000000000000}"/>
          </ac:spMkLst>
        </pc:spChg>
        <pc:spChg chg="mod">
          <ac:chgData name="" userId="" providerId="" clId="Web-{D32FD945-58A5-4D5D-AAD1-2FF57704A01D}" dt="2018-07-29T10:59:54.489" v="177" actId="1076"/>
          <ac:spMkLst>
            <pc:docMk/>
            <pc:sldMk cId="4061922539" sldId="257"/>
            <ac:spMk id="14" creationId="{00000000-0000-0000-0000-000000000000}"/>
          </ac:spMkLst>
        </pc:spChg>
        <pc:spChg chg="del mod">
          <ac:chgData name="" userId="" providerId="" clId="Web-{D32FD945-58A5-4D5D-AAD1-2FF57704A01D}" dt="2018-07-29T10:45:30.523" v="88"/>
          <ac:spMkLst>
            <pc:docMk/>
            <pc:sldMk cId="4061922539" sldId="257"/>
            <ac:spMk id="15" creationId="{00000000-0000-0000-0000-000000000000}"/>
          </ac:spMkLst>
        </pc:spChg>
        <pc:grpChg chg="mod">
          <ac:chgData name="" userId="" providerId="" clId="Web-{D32FD945-58A5-4D5D-AAD1-2FF57704A01D}" dt="2018-07-29T11:26:53.046" v="298" actId="1076"/>
          <ac:grpSpMkLst>
            <pc:docMk/>
            <pc:sldMk cId="4061922539" sldId="257"/>
            <ac:grpSpMk id="9" creationId="{00000000-0000-0000-0000-000000000000}"/>
          </ac:grpSpMkLst>
        </pc:grpChg>
        <pc:grpChg chg="del mod">
          <ac:chgData name="" userId="" providerId="" clId="Web-{D32FD945-58A5-4D5D-AAD1-2FF57704A01D}" dt="2018-07-29T10:45:27.851" v="87"/>
          <ac:grpSpMkLst>
            <pc:docMk/>
            <pc:sldMk cId="4061922539" sldId="257"/>
            <ac:grpSpMk id="16" creationId="{00000000-0000-0000-0000-000000000000}"/>
          </ac:grpSpMkLst>
        </pc:grpChg>
        <pc:graphicFrameChg chg="add mod modGraphic">
          <ac:chgData name="" userId="" providerId="" clId="Web-{D32FD945-58A5-4D5D-AAD1-2FF57704A01D}" dt="2018-07-29T11:24:03.758" v="277"/>
          <ac:graphicFrameMkLst>
            <pc:docMk/>
            <pc:sldMk cId="4061922539" sldId="257"/>
            <ac:graphicFrameMk id="18" creationId="{E7CC0A47-7B5F-4C05-A847-14F864F2A219}"/>
          </ac:graphicFrameMkLst>
        </pc:graphicFrameChg>
        <pc:picChg chg="mod">
          <ac:chgData name="" userId="" providerId="" clId="Web-{D32FD945-58A5-4D5D-AAD1-2FF57704A01D}" dt="2018-07-29T11:41:44.464" v="345"/>
          <ac:picMkLst>
            <pc:docMk/>
            <pc:sldMk cId="4061922539" sldId="257"/>
            <ac:picMk id="4" creationId="{00000000-0000-0000-0000-000000000000}"/>
          </ac:picMkLst>
        </pc:picChg>
      </pc:sldChg>
      <pc:sldChg chg="del">
        <pc:chgData name="" userId="" providerId="" clId="Web-{D32FD945-58A5-4D5D-AAD1-2FF57704A01D}" dt="2018-07-29T11:00:33.411" v="182"/>
        <pc:sldMkLst>
          <pc:docMk/>
          <pc:sldMk cId="4186956854" sldId="258"/>
        </pc:sldMkLst>
      </pc:sldChg>
      <pc:sldChg chg="addSp delSp modSp">
        <pc:chgData name="" userId="" providerId="" clId="Web-{D32FD945-58A5-4D5D-AAD1-2FF57704A01D}" dt="2018-07-29T11:44:48.674" v="350"/>
        <pc:sldMkLst>
          <pc:docMk/>
          <pc:sldMk cId="3800219631" sldId="259"/>
        </pc:sldMkLst>
        <pc:spChg chg="del mod">
          <ac:chgData name="" userId="" providerId="" clId="Web-{D32FD945-58A5-4D5D-AAD1-2FF57704A01D}" dt="2018-07-29T10:45:36.695" v="90"/>
          <ac:spMkLst>
            <pc:docMk/>
            <pc:sldMk cId="3800219631" sldId="259"/>
            <ac:spMk id="14" creationId="{00000000-0000-0000-0000-000000000000}"/>
          </ac:spMkLst>
        </pc:spChg>
        <pc:spChg chg="mod">
          <ac:chgData name="" userId="" providerId="" clId="Web-{D32FD945-58A5-4D5D-AAD1-2FF57704A01D}" dt="2018-07-29T11:44:48.674" v="350"/>
          <ac:spMkLst>
            <pc:docMk/>
            <pc:sldMk cId="3800219631" sldId="259"/>
            <ac:spMk id="15" creationId="{00000000-0000-0000-0000-000000000000}"/>
          </ac:spMkLst>
        </pc:spChg>
        <pc:spChg chg="mod">
          <ac:chgData name="" userId="" providerId="" clId="Web-{D32FD945-58A5-4D5D-AAD1-2FF57704A01D}" dt="2018-07-29T10:42:52.598" v="33" actId="1076"/>
          <ac:spMkLst>
            <pc:docMk/>
            <pc:sldMk cId="3800219631" sldId="259"/>
            <ac:spMk id="16" creationId="{00000000-0000-0000-0000-000000000000}"/>
          </ac:spMkLst>
        </pc:spChg>
        <pc:spChg chg="mod">
          <ac:chgData name="" userId="" providerId="" clId="Web-{D32FD945-58A5-4D5D-AAD1-2FF57704A01D}" dt="2018-07-29T10:42:52.598" v="34" actId="1076"/>
          <ac:spMkLst>
            <pc:docMk/>
            <pc:sldMk cId="3800219631" sldId="259"/>
            <ac:spMk id="17" creationId="{00000000-0000-0000-0000-000000000000}"/>
          </ac:spMkLst>
        </pc:spChg>
        <pc:grpChg chg="mod">
          <ac:chgData name="" userId="" providerId="" clId="Web-{D32FD945-58A5-4D5D-AAD1-2FF57704A01D}" dt="2018-07-29T11:27:02.952" v="300" actId="1076"/>
          <ac:grpSpMkLst>
            <pc:docMk/>
            <pc:sldMk cId="3800219631" sldId="259"/>
            <ac:grpSpMk id="7" creationId="{00000000-0000-0000-0000-000000000000}"/>
          </ac:grpSpMkLst>
        </pc:grpChg>
        <pc:grpChg chg="mod">
          <ac:chgData name="" userId="" providerId="" clId="Web-{D32FD945-58A5-4D5D-AAD1-2FF57704A01D}" dt="2018-07-29T11:26:59.702" v="299" actId="1076"/>
          <ac:grpSpMkLst>
            <pc:docMk/>
            <pc:sldMk cId="3800219631" sldId="259"/>
            <ac:grpSpMk id="8" creationId="{00000000-0000-0000-0000-000000000000}"/>
          </ac:grpSpMkLst>
        </pc:grpChg>
        <pc:grpChg chg="del mod">
          <ac:chgData name="" userId="" providerId="" clId="Web-{D32FD945-58A5-4D5D-AAD1-2FF57704A01D}" dt="2018-07-29T10:45:33.820" v="89"/>
          <ac:grpSpMkLst>
            <pc:docMk/>
            <pc:sldMk cId="3800219631" sldId="259"/>
            <ac:grpSpMk id="9" creationId="{00000000-0000-0000-0000-000000000000}"/>
          </ac:grpSpMkLst>
        </pc:grpChg>
        <pc:graphicFrameChg chg="add mod modGraphic">
          <ac:chgData name="" userId="" providerId="" clId="Web-{D32FD945-58A5-4D5D-AAD1-2FF57704A01D}" dt="2018-07-29T10:58:49.269" v="153"/>
          <ac:graphicFrameMkLst>
            <pc:docMk/>
            <pc:sldMk cId="3800219631" sldId="259"/>
            <ac:graphicFrameMk id="19" creationId="{0773EA48-F963-46DE-9D8B-1C52B7F8660C}"/>
          </ac:graphicFrameMkLst>
        </pc:graphicFrameChg>
        <pc:picChg chg="mod">
          <ac:chgData name="" userId="" providerId="" clId="Web-{D32FD945-58A5-4D5D-AAD1-2FF57704A01D}" dt="2018-07-29T10:42:52.567" v="27" actId="1076"/>
          <ac:picMkLst>
            <pc:docMk/>
            <pc:sldMk cId="3800219631" sldId="259"/>
            <ac:picMk id="2" creationId="{00000000-0000-0000-0000-000000000000}"/>
          </ac:picMkLst>
        </pc:picChg>
      </pc:sldChg>
      <pc:sldChg chg="del">
        <pc:chgData name="" userId="" providerId="" clId="Web-{D32FD945-58A5-4D5D-AAD1-2FF57704A01D}" dt="2018-07-29T10:58:54.222" v="154"/>
        <pc:sldMkLst>
          <pc:docMk/>
          <pc:sldMk cId="1191281185" sldId="260"/>
        </pc:sldMkLst>
      </pc:sldChg>
      <pc:sldChg chg="addSp delSp modSp">
        <pc:chgData name="" userId="" providerId="" clId="Web-{D32FD945-58A5-4D5D-AAD1-2FF57704A01D}" dt="2018-07-29T11:39:35.914" v="341" actId="1076"/>
        <pc:sldMkLst>
          <pc:docMk/>
          <pc:sldMk cId="2381810318" sldId="261"/>
        </pc:sldMkLst>
        <pc:spChg chg="del mod">
          <ac:chgData name="" userId="" providerId="" clId="Web-{D32FD945-58A5-4D5D-AAD1-2FF57704A01D}" dt="2018-07-29T10:45:38.648" v="92"/>
          <ac:spMkLst>
            <pc:docMk/>
            <pc:sldMk cId="2381810318" sldId="261"/>
            <ac:spMk id="18" creationId="{00000000-0000-0000-0000-000000000000}"/>
          </ac:spMkLst>
        </pc:spChg>
        <pc:grpChg chg="mod">
          <ac:chgData name="" userId="" providerId="" clId="Web-{D32FD945-58A5-4D5D-AAD1-2FF57704A01D}" dt="2018-07-29T11:37:47.023" v="337" actId="1076"/>
          <ac:grpSpMkLst>
            <pc:docMk/>
            <pc:sldMk cId="2381810318" sldId="261"/>
            <ac:grpSpMk id="9" creationId="{00000000-0000-0000-0000-000000000000}"/>
          </ac:grpSpMkLst>
        </pc:grpChg>
        <pc:grpChg chg="mod">
          <ac:chgData name="" userId="" providerId="" clId="Web-{D32FD945-58A5-4D5D-AAD1-2FF57704A01D}" dt="2018-07-29T11:39:21.570" v="340" actId="1076"/>
          <ac:grpSpMkLst>
            <pc:docMk/>
            <pc:sldMk cId="2381810318" sldId="261"/>
            <ac:grpSpMk id="11" creationId="{00000000-0000-0000-0000-000000000000}"/>
          </ac:grpSpMkLst>
        </pc:grpChg>
        <pc:grpChg chg="mod">
          <ac:chgData name="" userId="" providerId="" clId="Web-{D32FD945-58A5-4D5D-AAD1-2FF57704A01D}" dt="2018-07-29T11:39:35.914" v="341" actId="1076"/>
          <ac:grpSpMkLst>
            <pc:docMk/>
            <pc:sldMk cId="2381810318" sldId="261"/>
            <ac:grpSpMk id="12" creationId="{00000000-0000-0000-0000-000000000000}"/>
          </ac:grpSpMkLst>
        </pc:grpChg>
        <pc:grpChg chg="del mod">
          <ac:chgData name="" userId="" providerId="" clId="Web-{D32FD945-58A5-4D5D-AAD1-2FF57704A01D}" dt="2018-07-29T10:45:37.898" v="91"/>
          <ac:grpSpMkLst>
            <pc:docMk/>
            <pc:sldMk cId="2381810318" sldId="261"/>
            <ac:grpSpMk id="13" creationId="{00000000-0000-0000-0000-000000000000}"/>
          </ac:grpSpMkLst>
        </pc:grpChg>
        <pc:graphicFrameChg chg="add mod modGraphic">
          <ac:chgData name="" userId="" providerId="" clId="Web-{D32FD945-58A5-4D5D-AAD1-2FF57704A01D}" dt="2018-07-29T10:57:41.706" v="146"/>
          <ac:graphicFrameMkLst>
            <pc:docMk/>
            <pc:sldMk cId="2381810318" sldId="261"/>
            <ac:graphicFrameMk id="10" creationId="{D7C53926-C9E4-4094-B545-B4D50702F351}"/>
          </ac:graphicFrameMkLst>
        </pc:graphicFrameChg>
        <pc:picChg chg="mod">
          <ac:chgData name="" userId="" providerId="" clId="Web-{D32FD945-58A5-4D5D-AAD1-2FF57704A01D}" dt="2018-07-29T10:43:14.303" v="35" actId="1076"/>
          <ac:picMkLst>
            <pc:docMk/>
            <pc:sldMk cId="2381810318" sldId="261"/>
            <ac:picMk id="2" creationId="{00000000-0000-0000-0000-000000000000}"/>
          </ac:picMkLst>
        </pc:picChg>
      </pc:sldChg>
      <pc:sldChg chg="del">
        <pc:chgData name="" userId="" providerId="" clId="Web-{D32FD945-58A5-4D5D-AAD1-2FF57704A01D}" dt="2018-07-29T10:57:45.941" v="147"/>
        <pc:sldMkLst>
          <pc:docMk/>
          <pc:sldMk cId="1596803012" sldId="262"/>
        </pc:sldMkLst>
      </pc:sldChg>
      <pc:sldChg chg="addSp delSp modSp">
        <pc:chgData name="" userId="" providerId="" clId="Web-{D32FD945-58A5-4D5D-AAD1-2FF57704A01D}" dt="2018-07-29T11:27:37.718" v="304"/>
        <pc:sldMkLst>
          <pc:docMk/>
          <pc:sldMk cId="3266167899" sldId="263"/>
        </pc:sldMkLst>
        <pc:spChg chg="mod">
          <ac:chgData name="" userId="" providerId="" clId="Web-{D32FD945-58A5-4D5D-AAD1-2FF57704A01D}" dt="2018-07-29T10:43:41.163" v="46" actId="1076"/>
          <ac:spMkLst>
            <pc:docMk/>
            <pc:sldMk cId="3266167899" sldId="263"/>
            <ac:spMk id="3" creationId="{00000000-0000-0000-0000-000000000000}"/>
          </ac:spMkLst>
        </pc:spChg>
        <pc:spChg chg="mod">
          <ac:chgData name="" userId="" providerId="" clId="Web-{D32FD945-58A5-4D5D-AAD1-2FF57704A01D}" dt="2018-07-29T11:26:30.358" v="294" actId="1076"/>
          <ac:spMkLst>
            <pc:docMk/>
            <pc:sldMk cId="3266167899" sldId="263"/>
            <ac:spMk id="4" creationId="{00000000-0000-0000-0000-000000000000}"/>
          </ac:spMkLst>
        </pc:spChg>
        <pc:spChg chg="mod">
          <ac:chgData name="" userId="" providerId="" clId="Web-{D32FD945-58A5-4D5D-AAD1-2FF57704A01D}" dt="2018-07-29T10:43:41.178" v="47" actId="1076"/>
          <ac:spMkLst>
            <pc:docMk/>
            <pc:sldMk cId="3266167899" sldId="263"/>
            <ac:spMk id="5" creationId="{00000000-0000-0000-0000-000000000000}"/>
          </ac:spMkLst>
        </pc:spChg>
        <pc:spChg chg="mod">
          <ac:chgData name="" userId="" providerId="" clId="Web-{D32FD945-58A5-4D5D-AAD1-2FF57704A01D}" dt="2018-07-29T11:26:34.108" v="295" actId="1076"/>
          <ac:spMkLst>
            <pc:docMk/>
            <pc:sldMk cId="3266167899" sldId="263"/>
            <ac:spMk id="6" creationId="{00000000-0000-0000-0000-000000000000}"/>
          </ac:spMkLst>
        </pc:spChg>
        <pc:spChg chg="del mod">
          <ac:chgData name="" userId="" providerId="" clId="Web-{D32FD945-58A5-4D5D-AAD1-2FF57704A01D}" dt="2018-07-29T10:45:41.570" v="93"/>
          <ac:spMkLst>
            <pc:docMk/>
            <pc:sldMk cId="3266167899" sldId="263"/>
            <ac:spMk id="13" creationId="{00000000-0000-0000-0000-000000000000}"/>
          </ac:spMkLst>
        </pc:spChg>
        <pc:grpChg chg="del mod">
          <ac:chgData name="" userId="" providerId="" clId="Web-{D32FD945-58A5-4D5D-AAD1-2FF57704A01D}" dt="2018-07-29T10:45:45.367" v="94"/>
          <ac:grpSpMkLst>
            <pc:docMk/>
            <pc:sldMk cId="3266167899" sldId="263"/>
            <ac:grpSpMk id="8" creationId="{00000000-0000-0000-0000-000000000000}"/>
          </ac:grpSpMkLst>
        </pc:grpChg>
        <pc:graphicFrameChg chg="add mod modGraphic">
          <ac:chgData name="" userId="" providerId="" clId="Web-{D32FD945-58A5-4D5D-AAD1-2FF57704A01D}" dt="2018-07-29T11:27:37.718" v="304"/>
          <ac:graphicFrameMkLst>
            <pc:docMk/>
            <pc:sldMk cId="3266167899" sldId="263"/>
            <ac:graphicFrameMk id="18" creationId="{3A5D8F7E-A578-4D78-B903-0AD0E4810D07}"/>
          </ac:graphicFrameMkLst>
        </pc:graphicFrameChg>
        <pc:graphicFrameChg chg="add del">
          <ac:chgData name="" userId="" providerId="" clId="Web-{D32FD945-58A5-4D5D-AAD1-2FF57704A01D}" dt="2018-07-29T11:24:47.930" v="289"/>
          <ac:graphicFrameMkLst>
            <pc:docMk/>
            <pc:sldMk cId="3266167899" sldId="263"/>
            <ac:graphicFrameMk id="20" creationId="{11FC5CF7-73FA-46E4-A1EE-5957EAB02AD2}"/>
          </ac:graphicFrameMkLst>
        </pc:graphicFrameChg>
        <pc:graphicFrameChg chg="add del">
          <ac:chgData name="" userId="" providerId="" clId="Web-{D32FD945-58A5-4D5D-AAD1-2FF57704A01D}" dt="2018-07-29T11:24:43.383" v="288"/>
          <ac:graphicFrameMkLst>
            <pc:docMk/>
            <pc:sldMk cId="3266167899" sldId="263"/>
            <ac:graphicFrameMk id="22" creationId="{1DBD4AA1-D818-4540-ADD7-858107BC428C}"/>
          </ac:graphicFrameMkLst>
        </pc:graphicFrameChg>
        <pc:graphicFrameChg chg="add del">
          <ac:chgData name="" userId="" providerId="" clId="Web-{D32FD945-58A5-4D5D-AAD1-2FF57704A01D}" dt="2018-07-29T11:24:23.774" v="287"/>
          <ac:graphicFrameMkLst>
            <pc:docMk/>
            <pc:sldMk cId="3266167899" sldId="263"/>
            <ac:graphicFrameMk id="24" creationId="{10EE8734-4F0A-4F7E-8682-8967A9ED8587}"/>
          </ac:graphicFrameMkLst>
        </pc:graphicFrameChg>
        <pc:picChg chg="mod">
          <ac:chgData name="" userId="" providerId="" clId="Web-{D32FD945-58A5-4D5D-AAD1-2FF57704A01D}" dt="2018-07-29T10:43:41.147" v="41" actId="1076"/>
          <ac:picMkLst>
            <pc:docMk/>
            <pc:sldMk cId="3266167899" sldId="263"/>
            <ac:picMk id="2" creationId="{00000000-0000-0000-0000-000000000000}"/>
          </ac:picMkLst>
        </pc:picChg>
        <pc:picChg chg="add del mod">
          <ac:chgData name="" userId="" providerId="" clId="Web-{D32FD945-58A5-4D5D-AAD1-2FF57704A01D}" dt="2018-07-29T10:55:45.393" v="119"/>
          <ac:picMkLst>
            <pc:docMk/>
            <pc:sldMk cId="3266167899" sldId="263"/>
            <ac:picMk id="7" creationId="{164F045A-8227-4511-92A3-4973C9750B0B}"/>
          </ac:picMkLst>
        </pc:picChg>
        <pc:picChg chg="add del mod">
          <ac:chgData name="" userId="" providerId="" clId="Web-{D32FD945-58A5-4D5D-AAD1-2FF57704A01D}" dt="2018-07-29T10:55:54.284" v="121"/>
          <ac:picMkLst>
            <pc:docMk/>
            <pc:sldMk cId="3266167899" sldId="263"/>
            <ac:picMk id="15" creationId="{09ADA71B-25A5-46E7-A7B5-C988E1331F0D}"/>
          </ac:picMkLst>
        </pc:picChg>
      </pc:sldChg>
      <pc:sldChg chg="modSp del">
        <pc:chgData name="" userId="" providerId="" clId="Web-{D32FD945-58A5-4D5D-AAD1-2FF57704A01D}" dt="2018-07-29T10:57:00.144" v="136"/>
        <pc:sldMkLst>
          <pc:docMk/>
          <pc:sldMk cId="3642589809" sldId="264"/>
        </pc:sldMkLst>
        <pc:graphicFrameChg chg="mod">
          <ac:chgData name="" userId="" providerId="" clId="Web-{D32FD945-58A5-4D5D-AAD1-2FF57704A01D}" dt="2018-07-29T10:56:07.909" v="122" actId="1076"/>
          <ac:graphicFrameMkLst>
            <pc:docMk/>
            <pc:sldMk cId="3642589809" sldId="264"/>
            <ac:graphicFrameMk id="3" creationId="{00000000-0000-0000-0000-000000000000}"/>
          </ac:graphicFrameMkLst>
        </pc:graphicFrameChg>
      </pc:sldChg>
      <pc:sldChg chg="addSp delSp modSp">
        <pc:chgData name="" userId="" providerId="" clId="Web-{D32FD945-58A5-4D5D-AAD1-2FF57704A01D}" dt="2018-07-29T11:45:33.674" v="352"/>
        <pc:sldMkLst>
          <pc:docMk/>
          <pc:sldMk cId="4150344290" sldId="265"/>
        </pc:sldMkLst>
        <pc:spChg chg="mod">
          <ac:chgData name="" userId="" providerId="" clId="Web-{D32FD945-58A5-4D5D-AAD1-2FF57704A01D}" dt="2018-07-29T11:00:56.364" v="188" actId="1076"/>
          <ac:spMkLst>
            <pc:docMk/>
            <pc:sldMk cId="4150344290" sldId="265"/>
            <ac:spMk id="3" creationId="{00000000-0000-0000-0000-000000000000}"/>
          </ac:spMkLst>
        </pc:spChg>
        <pc:spChg chg="mod">
          <ac:chgData name="" userId="" providerId="" clId="Web-{D32FD945-58A5-4D5D-AAD1-2FF57704A01D}" dt="2018-07-29T11:27:52.405" v="305" actId="1076"/>
          <ac:spMkLst>
            <pc:docMk/>
            <pc:sldMk cId="4150344290" sldId="265"/>
            <ac:spMk id="4" creationId="{00000000-0000-0000-0000-000000000000}"/>
          </ac:spMkLst>
        </pc:spChg>
        <pc:spChg chg="mod">
          <ac:chgData name="" userId="" providerId="" clId="Web-{D32FD945-58A5-4D5D-AAD1-2FF57704A01D}" dt="2018-07-29T11:00:56.364" v="189" actId="1076"/>
          <ac:spMkLst>
            <pc:docMk/>
            <pc:sldMk cId="4150344290" sldId="265"/>
            <ac:spMk id="5" creationId="{00000000-0000-0000-0000-000000000000}"/>
          </ac:spMkLst>
        </pc:spChg>
        <pc:spChg chg="mod">
          <ac:chgData name="" userId="" providerId="" clId="Web-{D32FD945-58A5-4D5D-AAD1-2FF57704A01D}" dt="2018-07-29T11:45:33.674" v="352"/>
          <ac:spMkLst>
            <pc:docMk/>
            <pc:sldMk cId="4150344290" sldId="265"/>
            <ac:spMk id="8" creationId="{00000000-0000-0000-0000-000000000000}"/>
          </ac:spMkLst>
        </pc:spChg>
        <pc:spChg chg="mod">
          <ac:chgData name="" userId="" providerId="" clId="Web-{D32FD945-58A5-4D5D-AAD1-2FF57704A01D}" dt="2018-07-29T11:45:33.674" v="352"/>
          <ac:spMkLst>
            <pc:docMk/>
            <pc:sldMk cId="4150344290" sldId="265"/>
            <ac:spMk id="10" creationId="{00000000-0000-0000-0000-000000000000}"/>
          </ac:spMkLst>
        </pc:spChg>
        <pc:spChg chg="del">
          <ac:chgData name="" userId="" providerId="" clId="Web-{D32FD945-58A5-4D5D-AAD1-2FF57704A01D}" dt="2018-07-29T10:45:45.382" v="95"/>
          <ac:spMkLst>
            <pc:docMk/>
            <pc:sldMk cId="4150344290" sldId="265"/>
            <ac:spMk id="23" creationId="{00000000-0000-0000-0000-000000000000}"/>
          </ac:spMkLst>
        </pc:spChg>
        <pc:spChg chg="mod">
          <ac:chgData name="" userId="" providerId="" clId="Web-{D32FD945-58A5-4D5D-AAD1-2FF57704A01D}" dt="2018-07-29T11:45:25.658" v="351"/>
          <ac:spMkLst>
            <pc:docMk/>
            <pc:sldMk cId="4150344290" sldId="265"/>
            <ac:spMk id="24" creationId="{00000000-0000-0000-0000-000000000000}"/>
          </ac:spMkLst>
        </pc:spChg>
        <pc:spChg chg="mod">
          <ac:chgData name="" userId="" providerId="" clId="Web-{D32FD945-58A5-4D5D-AAD1-2FF57704A01D}" dt="2018-07-29T11:00:56.380" v="191" actId="1076"/>
          <ac:spMkLst>
            <pc:docMk/>
            <pc:sldMk cId="4150344290" sldId="265"/>
            <ac:spMk id="25" creationId="{00000000-0000-0000-0000-000000000000}"/>
          </ac:spMkLst>
        </pc:spChg>
        <pc:spChg chg="mod">
          <ac:chgData name="" userId="" providerId="" clId="Web-{D32FD945-58A5-4D5D-AAD1-2FF57704A01D}" dt="2018-07-29T11:00:56.380" v="192" actId="1076"/>
          <ac:spMkLst>
            <pc:docMk/>
            <pc:sldMk cId="4150344290" sldId="265"/>
            <ac:spMk id="26" creationId="{00000000-0000-0000-0000-000000000000}"/>
          </ac:spMkLst>
        </pc:spChg>
        <pc:spChg chg="mod">
          <ac:chgData name="" userId="" providerId="" clId="Web-{D32FD945-58A5-4D5D-AAD1-2FF57704A01D}" dt="2018-07-29T11:00:56.395" v="193" actId="1076"/>
          <ac:spMkLst>
            <pc:docMk/>
            <pc:sldMk cId="4150344290" sldId="265"/>
            <ac:spMk id="27" creationId="{00000000-0000-0000-0000-000000000000}"/>
          </ac:spMkLst>
        </pc:spChg>
        <pc:spChg chg="mod">
          <ac:chgData name="" userId="" providerId="" clId="Web-{D32FD945-58A5-4D5D-AAD1-2FF57704A01D}" dt="2018-07-29T11:00:56.395" v="194" actId="1076"/>
          <ac:spMkLst>
            <pc:docMk/>
            <pc:sldMk cId="4150344290" sldId="265"/>
            <ac:spMk id="28" creationId="{00000000-0000-0000-0000-000000000000}"/>
          </ac:spMkLst>
        </pc:spChg>
        <pc:grpChg chg="mod">
          <ac:chgData name="" userId="" providerId="" clId="Web-{D32FD945-58A5-4D5D-AAD1-2FF57704A01D}" dt="2018-07-29T11:30:10.641" v="312" actId="1076"/>
          <ac:grpSpMkLst>
            <pc:docMk/>
            <pc:sldMk cId="4150344290" sldId="265"/>
            <ac:grpSpMk id="14" creationId="{00000000-0000-0000-0000-000000000000}"/>
          </ac:grpSpMkLst>
        </pc:grpChg>
        <pc:grpChg chg="mod">
          <ac:chgData name="" userId="" providerId="" clId="Web-{D32FD945-58A5-4D5D-AAD1-2FF57704A01D}" dt="2018-07-29T11:29:49.984" v="311" actId="1076"/>
          <ac:grpSpMkLst>
            <pc:docMk/>
            <pc:sldMk cId="4150344290" sldId="265"/>
            <ac:grpSpMk id="16" creationId="{00000000-0000-0000-0000-000000000000}"/>
          </ac:grpSpMkLst>
        </pc:grpChg>
        <pc:grpChg chg="mod">
          <ac:chgData name="" userId="" providerId="" clId="Web-{D32FD945-58A5-4D5D-AAD1-2FF57704A01D}" dt="2018-07-29T11:28:40.718" v="308" actId="1076"/>
          <ac:grpSpMkLst>
            <pc:docMk/>
            <pc:sldMk cId="4150344290" sldId="265"/>
            <ac:grpSpMk id="17" creationId="{00000000-0000-0000-0000-000000000000}"/>
          </ac:grpSpMkLst>
        </pc:grpChg>
        <pc:grpChg chg="del">
          <ac:chgData name="" userId="" providerId="" clId="Web-{D32FD945-58A5-4D5D-AAD1-2FF57704A01D}" dt="2018-07-29T10:45:46.273" v="96"/>
          <ac:grpSpMkLst>
            <pc:docMk/>
            <pc:sldMk cId="4150344290" sldId="265"/>
            <ac:grpSpMk id="18" creationId="{00000000-0000-0000-0000-000000000000}"/>
          </ac:grpSpMkLst>
        </pc:grpChg>
        <pc:graphicFrameChg chg="add mod modGraphic">
          <ac:chgData name="" userId="" providerId="" clId="Web-{D32FD945-58A5-4D5D-AAD1-2FF57704A01D}" dt="2018-07-29T11:02:20.927" v="207"/>
          <ac:graphicFrameMkLst>
            <pc:docMk/>
            <pc:sldMk cId="4150344290" sldId="265"/>
            <ac:graphicFrameMk id="30" creationId="{287C7196-A58B-4D1E-85AE-30F14C27CC55}"/>
          </ac:graphicFrameMkLst>
        </pc:graphicFrameChg>
        <pc:picChg chg="mod modCrop">
          <ac:chgData name="" userId="" providerId="" clId="Web-{D32FD945-58A5-4D5D-AAD1-2FF57704A01D}" dt="2018-07-29T11:28:08.031" v="307"/>
          <ac:picMkLst>
            <pc:docMk/>
            <pc:sldMk cId="4150344290" sldId="265"/>
            <ac:picMk id="2" creationId="{00000000-0000-0000-0000-000000000000}"/>
          </ac:picMkLst>
        </pc:picChg>
      </pc:sldChg>
      <pc:sldChg chg="del">
        <pc:chgData name="" userId="" providerId="" clId="Web-{D32FD945-58A5-4D5D-AAD1-2FF57704A01D}" dt="2018-07-29T11:02:21.318" v="208"/>
        <pc:sldMkLst>
          <pc:docMk/>
          <pc:sldMk cId="1560746281" sldId="266"/>
        </pc:sldMkLst>
      </pc:sldChg>
      <pc:sldChg chg="addSp delSp modSp">
        <pc:chgData name="" userId="" providerId="" clId="Web-{D32FD945-58A5-4D5D-AAD1-2FF57704A01D}" dt="2018-07-29T11:45:54.275" v="355" actId="1076"/>
        <pc:sldMkLst>
          <pc:docMk/>
          <pc:sldMk cId="3435771791" sldId="267"/>
        </pc:sldMkLst>
        <pc:spChg chg="mod">
          <ac:chgData name="" userId="" providerId="" clId="Web-{D32FD945-58A5-4D5D-AAD1-2FF57704A01D}" dt="2018-07-29T11:45:51.915" v="354"/>
          <ac:spMkLst>
            <pc:docMk/>
            <pc:sldMk cId="3435771791" sldId="267"/>
            <ac:spMk id="3" creationId="{00000000-0000-0000-0000-000000000000}"/>
          </ac:spMkLst>
        </pc:spChg>
        <pc:spChg chg="mod">
          <ac:chgData name="" userId="" providerId="" clId="Web-{D32FD945-58A5-4D5D-AAD1-2FF57704A01D}" dt="2018-07-29T11:45:51.915" v="354"/>
          <ac:spMkLst>
            <pc:docMk/>
            <pc:sldMk cId="3435771791" sldId="267"/>
            <ac:spMk id="4" creationId="{00000000-0000-0000-0000-000000000000}"/>
          </ac:spMkLst>
        </pc:spChg>
        <pc:spChg chg="mod">
          <ac:chgData name="" userId="" providerId="" clId="Web-{D32FD945-58A5-4D5D-AAD1-2FF57704A01D}" dt="2018-07-29T11:30:44.237" v="313" actId="1076"/>
          <ac:spMkLst>
            <pc:docMk/>
            <pc:sldMk cId="3435771791" sldId="267"/>
            <ac:spMk id="8" creationId="{00000000-0000-0000-0000-000000000000}"/>
          </ac:spMkLst>
        </pc:spChg>
        <pc:spChg chg="mod">
          <ac:chgData name="" userId="" providerId="" clId="Web-{D32FD945-58A5-4D5D-AAD1-2FF57704A01D}" dt="2018-07-29T11:30:44.284" v="314" actId="1076"/>
          <ac:spMkLst>
            <pc:docMk/>
            <pc:sldMk cId="3435771791" sldId="267"/>
            <ac:spMk id="10" creationId="{00000000-0000-0000-0000-000000000000}"/>
          </ac:spMkLst>
        </pc:spChg>
        <pc:spChg chg="mod">
          <ac:chgData name="" userId="" providerId="" clId="Web-{D32FD945-58A5-4D5D-AAD1-2FF57704A01D}" dt="2018-07-29T11:32:18.519" v="319" actId="1076"/>
          <ac:spMkLst>
            <pc:docMk/>
            <pc:sldMk cId="3435771791" sldId="267"/>
            <ac:spMk id="11" creationId="{00000000-0000-0000-0000-000000000000}"/>
          </ac:spMkLst>
        </pc:spChg>
        <pc:spChg chg="mod">
          <ac:chgData name="" userId="" providerId="" clId="Web-{D32FD945-58A5-4D5D-AAD1-2FF57704A01D}" dt="2018-07-29T11:45:45.458" v="353"/>
          <ac:spMkLst>
            <pc:docMk/>
            <pc:sldMk cId="3435771791" sldId="267"/>
            <ac:spMk id="12" creationId="{00000000-0000-0000-0000-000000000000}"/>
          </ac:spMkLst>
        </pc:spChg>
        <pc:spChg chg="mod">
          <ac:chgData name="" userId="" providerId="" clId="Web-{D32FD945-58A5-4D5D-AAD1-2FF57704A01D}" dt="2018-07-29T11:30:55.846" v="317" actId="1076"/>
          <ac:spMkLst>
            <pc:docMk/>
            <pc:sldMk cId="3435771791" sldId="267"/>
            <ac:spMk id="13" creationId="{00000000-0000-0000-0000-000000000000}"/>
          </ac:spMkLst>
        </pc:spChg>
        <pc:spChg chg="del mod">
          <ac:chgData name="" userId="" providerId="" clId="Web-{D32FD945-58A5-4D5D-AAD1-2FF57704A01D}" dt="2018-07-29T11:02:29.474" v="210"/>
          <ac:spMkLst>
            <pc:docMk/>
            <pc:sldMk cId="3435771791" sldId="267"/>
            <ac:spMk id="19" creationId="{00000000-0000-0000-0000-000000000000}"/>
          </ac:spMkLst>
        </pc:spChg>
        <pc:spChg chg="mod">
          <ac:chgData name="" userId="" providerId="" clId="Web-{D32FD945-58A5-4D5D-AAD1-2FF57704A01D}" dt="2018-07-29T11:30:44.377" v="316" actId="1076"/>
          <ac:spMkLst>
            <pc:docMk/>
            <pc:sldMk cId="3435771791" sldId="267"/>
            <ac:spMk id="20" creationId="{00000000-0000-0000-0000-000000000000}"/>
          </ac:spMkLst>
        </pc:spChg>
        <pc:grpChg chg="mod">
          <ac:chgData name="" userId="" providerId="" clId="Web-{D32FD945-58A5-4D5D-AAD1-2FF57704A01D}" dt="2018-07-29T11:31:08.831" v="318" actId="1076"/>
          <ac:grpSpMkLst>
            <pc:docMk/>
            <pc:sldMk cId="3435771791" sldId="267"/>
            <ac:grpSpMk id="7" creationId="{00000000-0000-0000-0000-000000000000}"/>
          </ac:grpSpMkLst>
        </pc:grpChg>
        <pc:grpChg chg="mod">
          <ac:chgData name="" userId="" providerId="" clId="Web-{D32FD945-58A5-4D5D-AAD1-2FF57704A01D}" dt="2018-07-29T11:45:54.275" v="355" actId="1076"/>
          <ac:grpSpMkLst>
            <pc:docMk/>
            <pc:sldMk cId="3435771791" sldId="267"/>
            <ac:grpSpMk id="9" creationId="{00000000-0000-0000-0000-000000000000}"/>
          </ac:grpSpMkLst>
        </pc:grpChg>
        <pc:grpChg chg="del mod">
          <ac:chgData name="" userId="" providerId="" clId="Web-{D32FD945-58A5-4D5D-AAD1-2FF57704A01D}" dt="2018-07-29T11:02:27.599" v="209"/>
          <ac:grpSpMkLst>
            <pc:docMk/>
            <pc:sldMk cId="3435771791" sldId="267"/>
            <ac:grpSpMk id="14" creationId="{00000000-0000-0000-0000-000000000000}"/>
          </ac:grpSpMkLst>
        </pc:grpChg>
        <pc:graphicFrameChg chg="add mod modGraphic">
          <ac:chgData name="" userId="" providerId="" clId="Web-{D32FD945-58A5-4D5D-AAD1-2FF57704A01D}" dt="2018-07-29T11:04:13.381" v="230"/>
          <ac:graphicFrameMkLst>
            <pc:docMk/>
            <pc:sldMk cId="3435771791" sldId="267"/>
            <ac:graphicFrameMk id="22" creationId="{240D9BDB-7C3A-43A8-A988-3363D05C75A1}"/>
          </ac:graphicFrameMkLst>
        </pc:graphicFrameChg>
        <pc:picChg chg="mod modCrop">
          <ac:chgData name="" userId="" providerId="" clId="Web-{D32FD945-58A5-4D5D-AAD1-2FF57704A01D}" dt="2018-07-29T11:03:59.318" v="225"/>
          <ac:picMkLst>
            <pc:docMk/>
            <pc:sldMk cId="3435771791" sldId="267"/>
            <ac:picMk id="2" creationId="{00000000-0000-0000-0000-000000000000}"/>
          </ac:picMkLst>
        </pc:picChg>
      </pc:sldChg>
      <pc:sldChg chg="del">
        <pc:chgData name="" userId="" providerId="" clId="Web-{D32FD945-58A5-4D5D-AAD1-2FF57704A01D}" dt="2018-07-29T11:04:30.194" v="231"/>
        <pc:sldMkLst>
          <pc:docMk/>
          <pc:sldMk cId="31110055" sldId="268"/>
        </pc:sldMkLst>
      </pc:sldChg>
      <pc:sldChg chg="addSp delSp modSp">
        <pc:chgData name="" userId="" providerId="" clId="Web-{D32FD945-58A5-4D5D-AAD1-2FF57704A01D}" dt="2018-07-29T11:32:40.112" v="323" actId="1076"/>
        <pc:sldMkLst>
          <pc:docMk/>
          <pc:sldMk cId="1207900569" sldId="269"/>
        </pc:sldMkLst>
        <pc:spChg chg="mod">
          <ac:chgData name="" userId="" providerId="" clId="Web-{D32FD945-58A5-4D5D-AAD1-2FF57704A01D}" dt="2018-07-29T10:44:26.866" v="64" actId="1076"/>
          <ac:spMkLst>
            <pc:docMk/>
            <pc:sldMk cId="1207900569" sldId="269"/>
            <ac:spMk id="6" creationId="{00000000-0000-0000-0000-000000000000}"/>
          </ac:spMkLst>
        </pc:spChg>
        <pc:spChg chg="del mod">
          <ac:chgData name="" userId="" providerId="" clId="Web-{D32FD945-58A5-4D5D-AAD1-2FF57704A01D}" dt="2018-07-29T10:45:51.617" v="98"/>
          <ac:spMkLst>
            <pc:docMk/>
            <pc:sldMk cId="1207900569" sldId="269"/>
            <ac:spMk id="16" creationId="{00000000-0000-0000-0000-000000000000}"/>
          </ac:spMkLst>
        </pc:spChg>
        <pc:spChg chg="mod">
          <ac:chgData name="" userId="" providerId="" clId="Web-{D32FD945-58A5-4D5D-AAD1-2FF57704A01D}" dt="2018-07-29T10:44:26.866" v="65" actId="1076"/>
          <ac:spMkLst>
            <pc:docMk/>
            <pc:sldMk cId="1207900569" sldId="269"/>
            <ac:spMk id="17" creationId="{00000000-0000-0000-0000-000000000000}"/>
          </ac:spMkLst>
        </pc:spChg>
        <pc:grpChg chg="mod">
          <ac:chgData name="" userId="" providerId="" clId="Web-{D32FD945-58A5-4D5D-AAD1-2FF57704A01D}" dt="2018-07-29T11:32:40.112" v="323" actId="1076"/>
          <ac:grpSpMkLst>
            <pc:docMk/>
            <pc:sldMk cId="1207900569" sldId="269"/>
            <ac:grpSpMk id="9" creationId="{00000000-0000-0000-0000-000000000000}"/>
          </ac:grpSpMkLst>
        </pc:grpChg>
        <pc:grpChg chg="mod">
          <ac:chgData name="" userId="" providerId="" clId="Web-{D32FD945-58A5-4D5D-AAD1-2FF57704A01D}" dt="2018-07-29T11:32:35.612" v="321" actId="1076"/>
          <ac:grpSpMkLst>
            <pc:docMk/>
            <pc:sldMk cId="1207900569" sldId="269"/>
            <ac:grpSpMk id="10" creationId="{00000000-0000-0000-0000-000000000000}"/>
          </ac:grpSpMkLst>
        </pc:grpChg>
        <pc:grpChg chg="del mod">
          <ac:chgData name="" userId="" providerId="" clId="Web-{D32FD945-58A5-4D5D-AAD1-2FF57704A01D}" dt="2018-07-29T10:45:49.632" v="97"/>
          <ac:grpSpMkLst>
            <pc:docMk/>
            <pc:sldMk cId="1207900569" sldId="269"/>
            <ac:grpSpMk id="11" creationId="{00000000-0000-0000-0000-000000000000}"/>
          </ac:grpSpMkLst>
        </pc:grpChg>
        <pc:graphicFrameChg chg="add mod modGraphic">
          <ac:chgData name="" userId="" providerId="" clId="Web-{D32FD945-58A5-4D5D-AAD1-2FF57704A01D}" dt="2018-07-29T11:04:56.335" v="237"/>
          <ac:graphicFrameMkLst>
            <pc:docMk/>
            <pc:sldMk cId="1207900569" sldId="269"/>
            <ac:graphicFrameMk id="3" creationId="{65AD2B50-4A0D-4888-BA28-A836CC414B7F}"/>
          </ac:graphicFrameMkLst>
        </pc:graphicFrameChg>
        <pc:picChg chg="mod">
          <ac:chgData name="" userId="" providerId="" clId="Web-{D32FD945-58A5-4D5D-AAD1-2FF57704A01D}" dt="2018-07-29T10:44:26.835" v="59" actId="1076"/>
          <ac:picMkLst>
            <pc:docMk/>
            <pc:sldMk cId="1207900569" sldId="269"/>
            <ac:picMk id="2" creationId="{00000000-0000-0000-0000-000000000000}"/>
          </ac:picMkLst>
        </pc:picChg>
      </pc:sldChg>
      <pc:sldChg chg="del">
        <pc:chgData name="" userId="" providerId="" clId="Web-{D32FD945-58A5-4D5D-AAD1-2FF57704A01D}" dt="2018-07-29T11:04:58.663" v="238"/>
        <pc:sldMkLst>
          <pc:docMk/>
          <pc:sldMk cId="4252772162" sldId="270"/>
        </pc:sldMkLst>
      </pc:sldChg>
      <pc:sldChg chg="addSp delSp modSp">
        <pc:chgData name="" userId="" providerId="" clId="Web-{D32FD945-58A5-4D5D-AAD1-2FF57704A01D}" dt="2018-07-29T11:32:48.284" v="324" actId="1076"/>
        <pc:sldMkLst>
          <pc:docMk/>
          <pc:sldMk cId="314643394" sldId="273"/>
        </pc:sldMkLst>
        <pc:spChg chg="del mod">
          <ac:chgData name="" userId="" providerId="" clId="Web-{D32FD945-58A5-4D5D-AAD1-2FF57704A01D}" dt="2018-07-29T10:45:54.539" v="100"/>
          <ac:spMkLst>
            <pc:docMk/>
            <pc:sldMk cId="314643394" sldId="273"/>
            <ac:spMk id="11" creationId="{00000000-0000-0000-0000-000000000000}"/>
          </ac:spMkLst>
        </pc:spChg>
        <pc:spChg chg="mod">
          <ac:chgData name="" userId="" providerId="" clId="Web-{D32FD945-58A5-4D5D-AAD1-2FF57704A01D}" dt="2018-07-29T10:44:42.788" v="70" actId="1076"/>
          <ac:spMkLst>
            <pc:docMk/>
            <pc:sldMk cId="314643394" sldId="273"/>
            <ac:spMk id="12" creationId="{00000000-0000-0000-0000-000000000000}"/>
          </ac:spMkLst>
        </pc:spChg>
        <pc:grpChg chg="mod">
          <ac:chgData name="" userId="" providerId="" clId="Web-{D32FD945-58A5-4D5D-AAD1-2FF57704A01D}" dt="2018-07-29T11:32:48.284" v="324" actId="1076"/>
          <ac:grpSpMkLst>
            <pc:docMk/>
            <pc:sldMk cId="314643394" sldId="273"/>
            <ac:grpSpMk id="3" creationId="{00000000-0000-0000-0000-000000000000}"/>
          </ac:grpSpMkLst>
        </pc:grpChg>
        <pc:grpChg chg="del mod">
          <ac:chgData name="" userId="" providerId="" clId="Web-{D32FD945-58A5-4D5D-AAD1-2FF57704A01D}" dt="2018-07-29T10:45:53.507" v="99"/>
          <ac:grpSpMkLst>
            <pc:docMk/>
            <pc:sldMk cId="314643394" sldId="273"/>
            <ac:grpSpMk id="6" creationId="{00000000-0000-0000-0000-000000000000}"/>
          </ac:grpSpMkLst>
        </pc:grpChg>
        <pc:graphicFrameChg chg="add mod modGraphic">
          <ac:chgData name="" userId="" providerId="" clId="Web-{D32FD945-58A5-4D5D-AAD1-2FF57704A01D}" dt="2018-07-29T11:05:28.445" v="246"/>
          <ac:graphicFrameMkLst>
            <pc:docMk/>
            <pc:sldMk cId="314643394" sldId="273"/>
            <ac:graphicFrameMk id="14" creationId="{A2386829-1378-4E85-9435-AB51E5415204}"/>
          </ac:graphicFrameMkLst>
        </pc:graphicFrameChg>
        <pc:picChg chg="mod">
          <ac:chgData name="" userId="" providerId="" clId="Web-{D32FD945-58A5-4D5D-AAD1-2FF57704A01D}" dt="2018-07-29T10:44:42.773" v="66" actId="1076"/>
          <ac:picMkLst>
            <pc:docMk/>
            <pc:sldMk cId="314643394" sldId="273"/>
            <ac:picMk id="2" creationId="{00000000-0000-0000-0000-000000000000}"/>
          </ac:picMkLst>
        </pc:picChg>
      </pc:sldChg>
      <pc:sldChg chg="del">
        <pc:chgData name="" userId="" providerId="" clId="Web-{D32FD945-58A5-4D5D-AAD1-2FF57704A01D}" dt="2018-07-29T11:05:33.039" v="247"/>
        <pc:sldMkLst>
          <pc:docMk/>
          <pc:sldMk cId="3565763363" sldId="274"/>
        </pc:sldMkLst>
      </pc:sldChg>
      <pc:sldChg chg="addSp delSp modSp">
        <pc:chgData name="" userId="" providerId="" clId="Web-{D32FD945-58A5-4D5D-AAD1-2FF57704A01D}" dt="2018-07-29T11:36:48.100" v="334" actId="1076"/>
        <pc:sldMkLst>
          <pc:docMk/>
          <pc:sldMk cId="908481213" sldId="275"/>
        </pc:sldMkLst>
        <pc:spChg chg="del mod">
          <ac:chgData name="" userId="" providerId="" clId="Web-{D32FD945-58A5-4D5D-AAD1-2FF57704A01D}" dt="2018-07-29T10:45:58.382" v="101"/>
          <ac:spMkLst>
            <pc:docMk/>
            <pc:sldMk cId="908481213" sldId="275"/>
            <ac:spMk id="17" creationId="{00000000-0000-0000-0000-000000000000}"/>
          </ac:spMkLst>
        </pc:spChg>
        <pc:spChg chg="mod">
          <ac:chgData name="" userId="" providerId="" clId="Web-{D32FD945-58A5-4D5D-AAD1-2FF57704A01D}" dt="2018-07-29T10:45:03.132" v="77" actId="1076"/>
          <ac:spMkLst>
            <pc:docMk/>
            <pc:sldMk cId="908481213" sldId="275"/>
            <ac:spMk id="18" creationId="{00000000-0000-0000-0000-000000000000}"/>
          </ac:spMkLst>
        </pc:spChg>
        <pc:spChg chg="mod">
          <ac:chgData name="" userId="" providerId="" clId="Web-{D32FD945-58A5-4D5D-AAD1-2FF57704A01D}" dt="2018-07-29T10:45:03.132" v="78" actId="1076"/>
          <ac:spMkLst>
            <pc:docMk/>
            <pc:sldMk cId="908481213" sldId="275"/>
            <ac:spMk id="19" creationId="{00000000-0000-0000-0000-000000000000}"/>
          </ac:spMkLst>
        </pc:spChg>
        <pc:spChg chg="mod">
          <ac:chgData name="" userId="" providerId="" clId="Web-{D32FD945-58A5-4D5D-AAD1-2FF57704A01D}" dt="2018-07-29T10:45:03.132" v="79" actId="1076"/>
          <ac:spMkLst>
            <pc:docMk/>
            <pc:sldMk cId="908481213" sldId="275"/>
            <ac:spMk id="20" creationId="{00000000-0000-0000-0000-000000000000}"/>
          </ac:spMkLst>
        </pc:spChg>
        <pc:grpChg chg="mod">
          <ac:chgData name="" userId="" providerId="" clId="Web-{D32FD945-58A5-4D5D-AAD1-2FF57704A01D}" dt="2018-07-29T11:33:21.753" v="326" actId="1076"/>
          <ac:grpSpMkLst>
            <pc:docMk/>
            <pc:sldMk cId="908481213" sldId="275"/>
            <ac:grpSpMk id="3" creationId="{00000000-0000-0000-0000-000000000000}"/>
          </ac:grpSpMkLst>
        </pc:grpChg>
        <pc:grpChg chg="mod">
          <ac:chgData name="" userId="" providerId="" clId="Web-{D32FD945-58A5-4D5D-AAD1-2FF57704A01D}" dt="2018-07-29T11:33:05.956" v="325" actId="1076"/>
          <ac:grpSpMkLst>
            <pc:docMk/>
            <pc:sldMk cId="908481213" sldId="275"/>
            <ac:grpSpMk id="6" creationId="{00000000-0000-0000-0000-000000000000}"/>
          </ac:grpSpMkLst>
        </pc:grpChg>
        <pc:grpChg chg="mod">
          <ac:chgData name="" userId="" providerId="" clId="Web-{D32FD945-58A5-4D5D-AAD1-2FF57704A01D}" dt="2018-07-29T11:36:48.100" v="334" actId="1076"/>
          <ac:grpSpMkLst>
            <pc:docMk/>
            <pc:sldMk cId="908481213" sldId="275"/>
            <ac:grpSpMk id="9" creationId="{00000000-0000-0000-0000-000000000000}"/>
          </ac:grpSpMkLst>
        </pc:grpChg>
        <pc:grpChg chg="del mod">
          <ac:chgData name="" userId="" providerId="" clId="Web-{D32FD945-58A5-4D5D-AAD1-2FF57704A01D}" dt="2018-07-29T10:45:59.586" v="102"/>
          <ac:grpSpMkLst>
            <pc:docMk/>
            <pc:sldMk cId="908481213" sldId="275"/>
            <ac:grpSpMk id="12" creationId="{00000000-0000-0000-0000-000000000000}"/>
          </ac:grpSpMkLst>
        </pc:grpChg>
        <pc:graphicFrameChg chg="add mod modGraphic">
          <ac:chgData name="" userId="" providerId="" clId="Web-{D32FD945-58A5-4D5D-AAD1-2FF57704A01D}" dt="2018-07-29T11:07:36.305" v="253"/>
          <ac:graphicFrameMkLst>
            <pc:docMk/>
            <pc:sldMk cId="908481213" sldId="275"/>
            <ac:graphicFrameMk id="22" creationId="{61242B43-B756-4D5B-AE57-D1100E0A146D}"/>
          </ac:graphicFrameMkLst>
        </pc:graphicFrameChg>
        <pc:picChg chg="mod">
          <ac:chgData name="" userId="" providerId="" clId="Web-{D32FD945-58A5-4D5D-AAD1-2FF57704A01D}" dt="2018-07-29T10:45:03.085" v="71" actId="1076"/>
          <ac:picMkLst>
            <pc:docMk/>
            <pc:sldMk cId="908481213" sldId="275"/>
            <ac:picMk id="2" creationId="{00000000-0000-0000-0000-000000000000}"/>
          </ac:picMkLst>
        </pc:picChg>
        <pc:cxnChg chg="add">
          <ac:chgData name="" userId="" providerId="" clId="Web-{D32FD945-58A5-4D5D-AAD1-2FF57704A01D}" dt="2018-07-29T11:35:40.301" v="327"/>
          <ac:cxnSpMkLst>
            <pc:docMk/>
            <pc:sldMk cId="908481213" sldId="275"/>
            <ac:cxnSpMk id="23" creationId="{35312CF5-6C24-403B-BF9E-B62B3F84D710}"/>
          </ac:cxnSpMkLst>
        </pc:cxnChg>
        <pc:cxnChg chg="add">
          <ac:chgData name="" userId="" providerId="" clId="Web-{D32FD945-58A5-4D5D-AAD1-2FF57704A01D}" dt="2018-07-29T11:35:54.301" v="328"/>
          <ac:cxnSpMkLst>
            <pc:docMk/>
            <pc:sldMk cId="908481213" sldId="275"/>
            <ac:cxnSpMk id="24" creationId="{111D73AD-2209-48F0-862A-2207820F71B7}"/>
          </ac:cxnSpMkLst>
        </pc:cxnChg>
      </pc:sldChg>
      <pc:sldChg chg="del">
        <pc:chgData name="" userId="" providerId="" clId="Web-{D32FD945-58A5-4D5D-AAD1-2FF57704A01D}" dt="2018-07-29T11:07:43.368" v="254"/>
        <pc:sldMkLst>
          <pc:docMk/>
          <pc:sldMk cId="4052136116" sldId="276"/>
        </pc:sldMkLst>
      </pc:sldChg>
      <pc:sldChg chg="addSp delSp modSp">
        <pc:chgData name="" userId="" providerId="" clId="Web-{D32FD945-58A5-4D5D-AAD1-2FF57704A01D}" dt="2018-07-29T11:36:58.491" v="336" actId="1076"/>
        <pc:sldMkLst>
          <pc:docMk/>
          <pc:sldMk cId="2351383636" sldId="277"/>
        </pc:sldMkLst>
        <pc:spChg chg="del mod">
          <ac:chgData name="" userId="" providerId="" clId="Web-{D32FD945-58A5-4D5D-AAD1-2FF57704A01D}" dt="2018-07-29T10:46:01.711" v="103"/>
          <ac:spMkLst>
            <pc:docMk/>
            <pc:sldMk cId="2351383636" sldId="277"/>
            <ac:spMk id="14" creationId="{00000000-0000-0000-0000-000000000000}"/>
          </ac:spMkLst>
        </pc:spChg>
        <pc:spChg chg="mod">
          <ac:chgData name="" userId="" providerId="" clId="Web-{D32FD945-58A5-4D5D-AAD1-2FF57704A01D}" dt="2018-07-29T10:45:24.179" v="85" actId="1076"/>
          <ac:spMkLst>
            <pc:docMk/>
            <pc:sldMk cId="2351383636" sldId="277"/>
            <ac:spMk id="16" creationId="{00000000-0000-0000-0000-000000000000}"/>
          </ac:spMkLst>
        </pc:spChg>
        <pc:spChg chg="mod">
          <ac:chgData name="" userId="" providerId="" clId="Web-{D32FD945-58A5-4D5D-AAD1-2FF57704A01D}" dt="2018-07-29T10:45:24.179" v="86" actId="1076"/>
          <ac:spMkLst>
            <pc:docMk/>
            <pc:sldMk cId="2351383636" sldId="277"/>
            <ac:spMk id="17" creationId="{00000000-0000-0000-0000-000000000000}"/>
          </ac:spMkLst>
        </pc:spChg>
        <pc:grpChg chg="mod">
          <ac:chgData name="" userId="" providerId="" clId="Web-{D32FD945-58A5-4D5D-AAD1-2FF57704A01D}" dt="2018-07-29T11:36:56.257" v="335" actId="1076"/>
          <ac:grpSpMkLst>
            <pc:docMk/>
            <pc:sldMk cId="2351383636" sldId="277"/>
            <ac:grpSpMk id="3" creationId="{00000000-0000-0000-0000-000000000000}"/>
          </ac:grpSpMkLst>
        </pc:grpChg>
        <pc:grpChg chg="mod">
          <ac:chgData name="" userId="" providerId="" clId="Web-{D32FD945-58A5-4D5D-AAD1-2FF57704A01D}" dt="2018-07-29T11:36:58.491" v="336" actId="1076"/>
          <ac:grpSpMkLst>
            <pc:docMk/>
            <pc:sldMk cId="2351383636" sldId="277"/>
            <ac:grpSpMk id="6" creationId="{00000000-0000-0000-0000-000000000000}"/>
          </ac:grpSpMkLst>
        </pc:grpChg>
        <pc:grpChg chg="del mod">
          <ac:chgData name="" userId="" providerId="" clId="Web-{D32FD945-58A5-4D5D-AAD1-2FF57704A01D}" dt="2018-07-29T10:46:02.632" v="104"/>
          <ac:grpSpMkLst>
            <pc:docMk/>
            <pc:sldMk cId="2351383636" sldId="277"/>
            <ac:grpSpMk id="9" creationId="{00000000-0000-0000-0000-000000000000}"/>
          </ac:grpSpMkLst>
        </pc:grpChg>
        <pc:graphicFrameChg chg="add mod modGraphic">
          <ac:chgData name="" userId="" providerId="" clId="Web-{D32FD945-58A5-4D5D-AAD1-2FF57704A01D}" dt="2018-07-29T11:08:22.962" v="264"/>
          <ac:graphicFrameMkLst>
            <pc:docMk/>
            <pc:sldMk cId="2351383636" sldId="277"/>
            <ac:graphicFrameMk id="15" creationId="{C19D3311-C44C-4079-9BE5-39E0EE3F83C8}"/>
          </ac:graphicFrameMkLst>
        </pc:graphicFrameChg>
        <pc:picChg chg="mod modCrop">
          <ac:chgData name="" userId="" providerId="" clId="Web-{D32FD945-58A5-4D5D-AAD1-2FF57704A01D}" dt="2018-07-29T11:08:11.680" v="261"/>
          <ac:picMkLst>
            <pc:docMk/>
            <pc:sldMk cId="2351383636" sldId="277"/>
            <ac:picMk id="2" creationId="{00000000-0000-0000-0000-000000000000}"/>
          </ac:picMkLst>
        </pc:picChg>
      </pc:sldChg>
      <pc:sldChg chg="del">
        <pc:chgData name="" userId="" providerId="" clId="Web-{D32FD945-58A5-4D5D-AAD1-2FF57704A01D}" dt="2018-07-29T11:08:25.618" v="265"/>
        <pc:sldMkLst>
          <pc:docMk/>
          <pc:sldMk cId="120514273" sldId="278"/>
        </pc:sldMkLst>
      </pc:sldChg>
      <pc:sldChg chg="addSp delSp modSp new ord">
        <pc:chgData name="" userId="" providerId="" clId="Web-{D32FD945-58A5-4D5D-AAD1-2FF57704A01D}" dt="2018-07-29T11:39:56.117" v="344"/>
        <pc:sldMkLst>
          <pc:docMk/>
          <pc:sldMk cId="625159386" sldId="279"/>
        </pc:sldMkLst>
        <pc:spChg chg="del">
          <ac:chgData name="" userId="" providerId="" clId="Web-{D32FD945-58A5-4D5D-AAD1-2FF57704A01D}" dt="2018-07-29T10:38:41.680" v="2"/>
          <ac:spMkLst>
            <pc:docMk/>
            <pc:sldMk cId="625159386" sldId="279"/>
            <ac:spMk id="2" creationId="{188C4437-7A56-48A7-AFA3-3A455BC37C5A}"/>
          </ac:spMkLst>
        </pc:spChg>
        <pc:spChg chg="del">
          <ac:chgData name="" userId="" providerId="" clId="Web-{D32FD945-58A5-4D5D-AAD1-2FF57704A01D}" dt="2018-07-29T10:38:43.258" v="3"/>
          <ac:spMkLst>
            <pc:docMk/>
            <pc:sldMk cId="625159386" sldId="279"/>
            <ac:spMk id="3" creationId="{E5BF56CD-F83A-4B45-AB32-B0590D6548D2}"/>
          </ac:spMkLst>
        </pc:spChg>
        <pc:picChg chg="add mod modCrop">
          <ac:chgData name="" userId="" providerId="" clId="Web-{D32FD945-58A5-4D5D-AAD1-2FF57704A01D}" dt="2018-07-29T11:39:56.117" v="344"/>
          <ac:picMkLst>
            <pc:docMk/>
            <pc:sldMk cId="625159386" sldId="279"/>
            <ac:picMk id="4" creationId="{E2B4C292-1CC4-447A-8FB0-857D0CBCD6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9DB20-9EAA-47A5-BCBC-9EDB5D5CEC19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1E9C7-A851-417A-9542-28277AF65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4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52867-C67C-4739-975E-0A4FB3540F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1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52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00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6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6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6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71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20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9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52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910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60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0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1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7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8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4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5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0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9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E4DA3-370B-4C0B-B1C9-67C4E8120A5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1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1" y="171415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044688"/>
            <a:ext cx="91973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ОТЧЕТ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директора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ГБУ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«Жилищник района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Северное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Медведково»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Georgia Pro Black" panose="02040A020504050202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результатах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учреждения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году 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 Pro Black" panose="02040A02050405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013" y="223228"/>
            <a:ext cx="808316" cy="86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Home\Desktop\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6166"/>
            <a:ext cx="9144000" cy="48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62554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зиме объектов жилищного фонда, коммунального хозяйства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blob:https://web.whatsapp.com/22d4758c-99b9-42eb-b18a-b51fd61720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6377" y="1476486"/>
            <a:ext cx="56395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задачей при эксплуатации жилого фонда в зимний период является бесперебойное обеспечение жителей услугами тепло-энергоснабжения, обеспечение комфортного содержания жилого фонда.</a:t>
            </a:r>
          </a:p>
          <a:p>
            <a:pPr indent="36000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распоряжении ГБУ имеется: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пушек, в том числе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электрических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газовом и жидком топливе.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передвижных электростанций (мощностью от 5 до 50 кВт- 3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50 до 400 кВт- 2 шт.).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постоянную готовность приведена аварийная служба (сформированы 4 бригады по 4 чел. с графиком работы 1/3).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algn="ctr"/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1" y="4711881"/>
            <a:ext cx="1728536" cy="17285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13" y="4698765"/>
            <a:ext cx="1741652" cy="17416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83" y="1742829"/>
            <a:ext cx="2733870" cy="2050402"/>
          </a:xfrm>
          <a:prstGeom prst="rect">
            <a:avLst/>
          </a:prstGeom>
        </p:spPr>
      </p:pic>
      <p:pic>
        <p:nvPicPr>
          <p:cNvPr id="14" name="Picture 2" descr="C:\Users\Dispetcher-1\Desktop\презентация\20140116_1511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56" y="4184331"/>
            <a:ext cx="4598097" cy="245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9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625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контролю за состоянием 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подвалов, чердаков, подъездов, домовладений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blob:https://web.whatsapp.com/22d4758c-99b9-42eb-b18a-b51fd61720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5575" y="2011870"/>
            <a:ext cx="852320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«Жилищник района Северное Медведково» осуществляет контроль за содержанием в технически исправном состоянии подвальных и чердачных помещений и 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закрытием.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мероприятия по обеспечению контроля за чердачными и подвальными помещениями с пульта ОДС по средствам датчиков открытия дверей. </a:t>
            </a:r>
          </a:p>
          <a:p>
            <a:pPr indent="3600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контроля за закрытием подвалов и чердаков ГБУ «Жилищник района Северное Медведково» совместно с сотрудниками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ОМВД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ОПОП проводятся плановые и внеплановые проверки. Данный вопрос находится на постоянном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95" y="4138713"/>
            <a:ext cx="1772953" cy="2391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1" y="4138713"/>
            <a:ext cx="1958571" cy="2391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88" y="4138713"/>
            <a:ext cx="3347381" cy="23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4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Georgia Pro Black" panose="02040A020504050202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62554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собственниками МКД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blob:https://web.whatsapp.com/22d4758c-99b9-42eb-b18a-b51fd61720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0108" y="2426156"/>
            <a:ext cx="832747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снижению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дебиторской задолженности 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в 2024 году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Досудебное взыскание дебиторской задолженности населения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направлено 72 410 долговых ЕПД;</a:t>
            </a:r>
          </a:p>
          <a:p>
            <a:pPr indent="3600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 автообзвон 28 598 неплательщиков;</a:t>
            </a:r>
          </a:p>
          <a:p>
            <a:pPr indent="36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направлено должникам 36 471 уведомлений о наличии задолженности на сумму 100,4 млн.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руб.;</a:t>
            </a:r>
          </a:p>
          <a:p>
            <a:pPr indent="360000"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взыскание дебиторской задолженности населения: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подано 1 600 исковых заявлений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выдаче судебного приказа на общую сумму 58 240 397,35 руб. 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1 429 вступивших в законную силу судебных решений, на сумму взыскания 50 800 479,65 руб.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аправлено в банки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1681 исполнительных документов на общую сумму 57,4 млн. руб.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судебных приставов исполнителей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исполнительных документов на общую сумму 21,5 млн. руб.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январь 2023 года общая задолженность составляла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- 139,15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декабрь 2024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- 85,3 млн. руб.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от проведенных мероприятий в 2024 году составил 53,85 млн. руб.</a:t>
            </a:r>
          </a:p>
          <a:p>
            <a:pPr indent="360000" algn="just">
              <a:lnSpc>
                <a:spcPct val="150000"/>
              </a:lnSpc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87445"/>
              </p:ext>
            </p:extLst>
          </p:nvPr>
        </p:nvGraphicFramePr>
        <p:xfrm>
          <a:off x="412583" y="1562577"/>
          <a:ext cx="4367964" cy="84045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063359"/>
                <a:gridCol w="2304605"/>
              </a:tblGrid>
              <a:tr h="53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Ежемесячные начисления за ЖКУ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лицевых счетов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230,1 миллиона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84242"/>
              </p:ext>
            </p:extLst>
          </p:nvPr>
        </p:nvGraphicFramePr>
        <p:xfrm>
          <a:off x="4777819" y="1553201"/>
          <a:ext cx="4227830" cy="86915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056118"/>
                <a:gridCol w="21717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лицевых счетов с задолженностью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задолженности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декабрь 2024 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2 341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  миллионов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9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Georgia Pro Black" panose="02040A020504050202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249" y="1042611"/>
            <a:ext cx="8625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рамках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программы капитального ремонта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4-х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домах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Медведково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blob:https://web.whatsapp.com/22d4758c-99b9-42eb-b18a-b51fd61720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133499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дом 11, корпус 1</a:t>
            </a:r>
          </a:p>
          <a:p>
            <a:pPr indent="457200"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(замена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холодного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горячего водоснабжения, канализации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отопления)</a:t>
            </a:r>
          </a:p>
          <a:p>
            <a:pPr indent="457200"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9" y="2027495"/>
            <a:ext cx="2099945" cy="221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46" y="2027494"/>
            <a:ext cx="1994886" cy="221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10" y="2027495"/>
            <a:ext cx="2116523" cy="224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29505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 улица, дом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56,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2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(замена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магистралей в подвале дома  системы отопления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канализации)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9" y="4818274"/>
            <a:ext cx="2101964" cy="199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22" y="4818274"/>
            <a:ext cx="2155133" cy="199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11" y="4784108"/>
            <a:ext cx="2126974" cy="203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4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4652"/>
            <a:ext cx="9144000" cy="676908"/>
          </a:xfrm>
        </p:spPr>
        <p:txBody>
          <a:bodyPr>
            <a:normAutofit fontScale="90000"/>
          </a:bodyPr>
          <a:lstStyle/>
          <a:p>
            <a:pPr indent="457200" algn="ctr"/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улица, дом 8, корпус 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(замена электрооборудования,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пожарного водопровода 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магистралей системы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канализации в подвале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0" y="3097358"/>
            <a:ext cx="9144000" cy="28574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Шокальского проезд,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65, корпус 1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(замена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магистралей системы канализации в подвале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596" y="737738"/>
            <a:ext cx="1990369" cy="21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78" y="737739"/>
            <a:ext cx="1983345" cy="21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C:\Users\KAPITA~1\AppData\Local\Temp\Rar$DRa0.377\ПОСЛЕ\f82e6bb0-eba4-44e0-bcc0-e642e5969e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7" y="737740"/>
            <a:ext cx="1796275" cy="21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38" y="737737"/>
            <a:ext cx="2255003" cy="21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3" y="3686765"/>
            <a:ext cx="2748757" cy="26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45" y="3686764"/>
            <a:ext cx="2695575" cy="26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891" y="3686765"/>
            <a:ext cx="2686050" cy="266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9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blob:https://web.whatsapp.com/22d4758c-99b9-42eb-b18a-b51fd61720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0659" y="1025127"/>
            <a:ext cx="8736657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986" y="2127670"/>
            <a:ext cx="6564006" cy="41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104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дворовых территорий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4180" y="1556430"/>
            <a:ext cx="467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выполнено благоустройство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территорий за счет средств стимулирования управы района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69" y="2501365"/>
            <a:ext cx="4140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объемы работ: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94020"/>
            <a:ext cx="56689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асфальтовых покрытий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35 265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бортового камня (дорожного)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8 970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пог.м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бортового камня (садового)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7 915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пог.м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детских и спортивных площадок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шт.;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резинового покрытия на детских и спортивных площадках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10 326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МАФ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795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шт.</a:t>
            </a:r>
          </a:p>
          <a:p>
            <a:pPr lvl="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06105E3-D4C3-4D1B-B6CF-28C9BE7DD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8" y="4678962"/>
            <a:ext cx="3611822" cy="20316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D7A51CA-7FA4-49DF-82BC-027FD82013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63" y="4678962"/>
            <a:ext cx="3332931" cy="20316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E45E2C-F284-4776-A0B3-C528F82EF6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43" y="1982270"/>
            <a:ext cx="3374952" cy="19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104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дворовых территорий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97709" y="1758276"/>
            <a:ext cx="566891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Осташковская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ул., д. 52, корп. 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д. 54, корп.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Северодвинская ул., д. 11, корп. 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Северодвинская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д. 13, корп. 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пр-д, д. 4, корп. 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пр-д, д. 6, корп. 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Сухонская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д.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Сухонская ул., д. 11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 ул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д. 12, корп. 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 ул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д. 17, корп. 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ул., д. 10, корп. 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25/24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Шокальского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пр-д, д. 27, корп. 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Шокальского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пр-д, д. 29, корп.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Шокальского пр-д, д. 55, корп. 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6D308AF-71F7-4D78-9421-1A2EAA982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91" y="1744294"/>
            <a:ext cx="2150320" cy="12100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E3EE6C2-B6FC-4BB5-B1D1-B15C38DA58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30" y="1758276"/>
            <a:ext cx="2104492" cy="12161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FCF8C99-B757-46FF-8857-960E994641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91" y="3220069"/>
            <a:ext cx="2150320" cy="128756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FD9B98-19FE-413A-8698-ECFF68F9C5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94" y="3319399"/>
            <a:ext cx="2111528" cy="11882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963B9DC-6BED-4355-9FD2-E08006B1B8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b="7817"/>
          <a:stretch/>
        </p:blipFill>
        <p:spPr>
          <a:xfrm>
            <a:off x="4197874" y="4759361"/>
            <a:ext cx="2161737" cy="12164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FBE225E-A248-4032-A986-07698EDA1F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30" y="4759361"/>
            <a:ext cx="2161737" cy="12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104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Ремонт АБП «Большими картами»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01336" y="1647985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На 6 дворовых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территориях были проведены работы по ремонту асфальтобетонного покрытия «Большими картами»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109" y="2527022"/>
            <a:ext cx="4140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объемы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796" y="2919902"/>
            <a:ext cx="5504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проезжей части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14 275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тротуара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3 033 кв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новой тропиночной сети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515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и устройство дорожного и садового бортового камня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619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п.м.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6BB5568-3E08-48F7-9C7D-2D0260AF56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7"/>
          <a:stretch/>
        </p:blipFill>
        <p:spPr>
          <a:xfrm>
            <a:off x="380109" y="4278928"/>
            <a:ext cx="3763682" cy="21528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4FF5DDE-563E-4B2C-AA67-389A013A6A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58" y="4232402"/>
            <a:ext cx="3890637" cy="21884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6EB4862-69C4-4310-A33C-4D25B5F5BB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38" y="2080989"/>
            <a:ext cx="3431357" cy="193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104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Ремонт АБП «Большими картами»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80109" y="1767682"/>
            <a:ext cx="5504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Сухонская ул. 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Сухонская ул. 11А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Шокальского пр. 36 к.2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Шокальского пр. 34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Шокальского пр. 27 к.1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Шокальского пр. 29 к.1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7419D33-19ED-405D-8D70-6221193ED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54" y="1827495"/>
            <a:ext cx="2696222" cy="15098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8ECC051-AD6F-4C21-AFD8-F4C913244E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93" y="1822899"/>
            <a:ext cx="2691205" cy="151444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C91AB51-5392-4ED1-B6EC-5FE0D878FB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9" y="3973975"/>
            <a:ext cx="3933583" cy="221264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6471198-16D3-4671-88B2-8756BCFDF4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87" y="3947139"/>
            <a:ext cx="3979611" cy="22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1049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благоустройство объектов дорожного хозяйства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37796" y="1524874"/>
            <a:ext cx="4140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</a:t>
            </a:r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796" y="1949581"/>
            <a:ext cx="632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Сухонская;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от ул. Осташковская к д. 22А (территория «Альфа банк»)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48B018D-CADD-4B53-99E8-A392BC1E3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8" y="2866731"/>
            <a:ext cx="2108005" cy="28106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2416972-ABB1-45ED-9D53-097DB8B426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4" y="2866728"/>
            <a:ext cx="2108005" cy="28106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9EC3783-3A34-4688-9369-62527629B5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80" y="2866727"/>
            <a:ext cx="2108005" cy="28106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C0C9F7D-D252-47E4-B621-8336D6CEAE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96" y="2866726"/>
            <a:ext cx="2143712" cy="28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62554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уборка территории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blob:https://web.whatsapp.com/22d4758c-99b9-42eb-b18a-b51fd61720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0375" y="1818166"/>
            <a:ext cx="3975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дворовые территории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уборочная площадь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689 822,243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м, из них: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механизированная уборка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859,86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м; ручная уборка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579 962,383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4350" y="1818166"/>
            <a:ext cx="46812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дорожного хозяйства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уборочная площадь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272 561, 5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объектов 3-й категории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208 713,3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объектов 4-й категории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57 732,9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м.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объекта 9-й категории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6 115,3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1745" y="3674740"/>
            <a:ext cx="45287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уборке территории в зимний период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задействовано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комплексной уборки;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 дворника;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водителя и механизатора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зеленого хозяйства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дорожный рабочий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 асфальтобетонщиков.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/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6045139"/>
            <a:ext cx="900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уборке дворовых территорий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использовалось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роторное оборудование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единицы,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автомобильной техники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самоходной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для уборки дворовых территорий и объектов дорожного хозяйства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64" y="3488087"/>
            <a:ext cx="3197469" cy="23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5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62554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контейнерных площадок 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blob:https://web.whatsapp.com/22d4758c-99b9-42eb-b18a-b51fd61720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61042" y="1553061"/>
            <a:ext cx="4052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накопления отходов – 185 шт.,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 – 155 шт., БП – 30 шт.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975" y="2800098"/>
            <a:ext cx="332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Вывоз ТБО производится ежедневно в соответствии с утвержденным графиком.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33649" y="30617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Вывоз КГМ производится по мере заполнения бункеров мусором на основании заявок мастеров, обслуживающих жилой фонд.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7" y="3447141"/>
            <a:ext cx="4195723" cy="307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user\Desktop\Благоустройство\2021\СЭРР КП\Полярная 52 к 3 БП\фото после\d256a9ed-f388-4fee-a58f-90551f9ca4c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23" y="3873956"/>
            <a:ext cx="4424050" cy="264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Georgia Pro Black" panose="02040A020504050202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62554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МКД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blob:https://web.whatsapp.com/22d4758c-99b9-42eb-b18a-b51fd61720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0086" y="1438690"/>
            <a:ext cx="86329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программы по ремонту подъездов многоквартирных домов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выполнен косметический ремонт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подъездах.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4655" y="2316734"/>
            <a:ext cx="328784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Грекова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улица, 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Грекова улица, дом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Грекова улица, дом 18, корпус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Заревый проезд, дом 1, корпус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Заревый проезд, дом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Молодцова улица, дом 2, корпус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 улица, дом 26, корпус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улица, 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Северодвинская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улица, 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Студёный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2, корпус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Студёный проезд,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Студёный проезд,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Студёный проезд,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Студёный проезд,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Студёный проезд, дом 34, корпус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Сухонская улица, 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Сухонская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улица, 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Сухонская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улица, 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61" y="2110860"/>
            <a:ext cx="2001330" cy="22860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03" y="4527768"/>
            <a:ext cx="1646988" cy="2170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6" y="2143940"/>
            <a:ext cx="2057513" cy="226162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625333" y="470499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улица, 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улица, дом 5, корпус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улица, дом 5, корпус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улица, 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улица, дом 17, корпус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улица, дом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улица, 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улица, дом 25/24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15408</TotalTime>
  <Words>1275</Words>
  <Application>Microsoft Office PowerPoint</Application>
  <PresentationFormat>Экран (4:3)</PresentationFormat>
  <Paragraphs>179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Georgia Pro Black</vt:lpstr>
      <vt:lpstr>Times New Roman</vt:lpstr>
      <vt:lpstr>Wingdings 2</vt:lpstr>
      <vt:lpstr>HDOfficeLightV0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Широкая улица, дом 8, корпус 1 (замена электрооборудования, пожарного водопровода  и магистралей системы  канализации в подвале дома)  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Котик Иван Николаевич</dc:creator>
  <cp:lastModifiedBy>user</cp:lastModifiedBy>
  <cp:revision>619</cp:revision>
  <cp:lastPrinted>2018-10-08T17:34:00Z</cp:lastPrinted>
  <dcterms:created xsi:type="dcterms:W3CDTF">2018-07-27T08:18:08Z</dcterms:created>
  <dcterms:modified xsi:type="dcterms:W3CDTF">2025-02-27T06:59:06Z</dcterms:modified>
</cp:coreProperties>
</file>